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66" r:id="rId1"/>
  </p:sldMasterIdLst>
  <p:notesMasterIdLst>
    <p:notesMasterId r:id="rId35"/>
  </p:notesMasterIdLst>
  <p:handoutMasterIdLst>
    <p:handoutMasterId r:id="rId36"/>
  </p:handoutMasterIdLst>
  <p:sldIdLst>
    <p:sldId id="375" r:id="rId2"/>
    <p:sldId id="447" r:id="rId3"/>
    <p:sldId id="446" r:id="rId4"/>
    <p:sldId id="449" r:id="rId5"/>
    <p:sldId id="450" r:id="rId6"/>
    <p:sldId id="448" r:id="rId7"/>
    <p:sldId id="451" r:id="rId8"/>
    <p:sldId id="461" r:id="rId9"/>
    <p:sldId id="453" r:id="rId10"/>
    <p:sldId id="454" r:id="rId11"/>
    <p:sldId id="455" r:id="rId12"/>
    <p:sldId id="439" r:id="rId13"/>
    <p:sldId id="463" r:id="rId14"/>
    <p:sldId id="464" r:id="rId15"/>
    <p:sldId id="456" r:id="rId16"/>
    <p:sldId id="438" r:id="rId17"/>
    <p:sldId id="477" r:id="rId18"/>
    <p:sldId id="437" r:id="rId19"/>
    <p:sldId id="478" r:id="rId20"/>
    <p:sldId id="479" r:id="rId21"/>
    <p:sldId id="462" r:id="rId22"/>
    <p:sldId id="465" r:id="rId23"/>
    <p:sldId id="466" r:id="rId24"/>
    <p:sldId id="467" r:id="rId25"/>
    <p:sldId id="468" r:id="rId26"/>
    <p:sldId id="475" r:id="rId27"/>
    <p:sldId id="476" r:id="rId28"/>
    <p:sldId id="473" r:id="rId29"/>
    <p:sldId id="474" r:id="rId30"/>
    <p:sldId id="471" r:id="rId31"/>
    <p:sldId id="472" r:id="rId32"/>
    <p:sldId id="469" r:id="rId33"/>
    <p:sldId id="470" r:id="rId3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A2312E"/>
    <a:srgbClr val="FF9900"/>
    <a:srgbClr val="FFFF00"/>
    <a:srgbClr val="FF0000"/>
    <a:srgbClr val="04FC33"/>
    <a:srgbClr val="2F4795"/>
    <a:srgbClr val="EAEAEA"/>
    <a:srgbClr val="FFFF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719" autoAdjust="0"/>
    <p:restoredTop sz="91914" autoAdjust="0"/>
  </p:normalViewPr>
  <p:slideViewPr>
    <p:cSldViewPr>
      <p:cViewPr>
        <p:scale>
          <a:sx n="100" d="100"/>
          <a:sy n="100" d="100"/>
        </p:scale>
        <p:origin x="-71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12" y="-72"/>
      </p:cViewPr>
      <p:guideLst>
        <p:guide orient="horz" pos="2929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fs\shared\IS\GIS\MetroGIS\Teams\Workgroups\Geospatial%20Commons\Survey\SurveySummary_070120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/>
      <c:pieChart>
        <c:varyColors val="1"/>
        <c:ser>
          <c:idx val="0"/>
          <c:order val="0"/>
          <c:dLbls>
            <c:showVal val="1"/>
            <c:showCatName val="1"/>
            <c:showLeaderLines val="1"/>
          </c:dLbls>
          <c:cat>
            <c:strRef>
              <c:f>'Question 20'!$A$4:$A$9</c:f>
              <c:strCache>
                <c:ptCount val="6"/>
                <c:pt idx="0">
                  <c:v>Public sector</c:v>
                </c:pt>
                <c:pt idx="1">
                  <c:v>Private sector</c:v>
                </c:pt>
                <c:pt idx="2">
                  <c:v>Education (including students)</c:v>
                </c:pt>
                <c:pt idx="3">
                  <c:v>Non profit organization</c:v>
                </c:pt>
                <c:pt idx="4">
                  <c:v>General public</c:v>
                </c:pt>
                <c:pt idx="5">
                  <c:v>Other (please specify)</c:v>
                </c:pt>
              </c:strCache>
            </c:strRef>
          </c:cat>
          <c:val>
            <c:numRef>
              <c:f>'Question 20'!$C$4:$C$9</c:f>
              <c:numCache>
                <c:formatCode>0.0%</c:formatCode>
                <c:ptCount val="6"/>
                <c:pt idx="0">
                  <c:v>0.3870000000000009</c:v>
                </c:pt>
                <c:pt idx="1">
                  <c:v>0.21900000000000042</c:v>
                </c:pt>
                <c:pt idx="2">
                  <c:v>0.23700000000000004</c:v>
                </c:pt>
                <c:pt idx="3">
                  <c:v>6.5000000000000072E-2</c:v>
                </c:pt>
                <c:pt idx="4">
                  <c:v>5.6000000000000022E-2</c:v>
                </c:pt>
                <c:pt idx="5">
                  <c:v>3.7000000000000095E-2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4812DE-4E9F-4A35-B1F4-D441E6A66F3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6C50CC-E8AA-4029-8D81-C7F2693FAE6C}">
      <dgm:prSet phldrT="[Text]"/>
      <dgm:spPr/>
      <dgm:t>
        <a:bodyPr/>
        <a:lstStyle/>
        <a:p>
          <a:r>
            <a:rPr lang="en-US" dirty="0" smtClean="0"/>
            <a:t>Find</a:t>
          </a:r>
          <a:endParaRPr lang="en-US" dirty="0"/>
        </a:p>
      </dgm:t>
    </dgm:pt>
    <dgm:pt modelId="{54435378-F41D-412D-A5B6-6FFE950EF702}" type="parTrans" cxnId="{D89AE663-3589-4086-A1B4-3A046B8FCF17}">
      <dgm:prSet/>
      <dgm:spPr/>
      <dgm:t>
        <a:bodyPr/>
        <a:lstStyle/>
        <a:p>
          <a:endParaRPr lang="en-US"/>
        </a:p>
      </dgm:t>
    </dgm:pt>
    <dgm:pt modelId="{241EC27E-AD6B-4EF3-BC65-DC8A572AC0C5}" type="sibTrans" cxnId="{D89AE663-3589-4086-A1B4-3A046B8FCF17}">
      <dgm:prSet/>
      <dgm:spPr/>
      <dgm:t>
        <a:bodyPr/>
        <a:lstStyle/>
        <a:p>
          <a:endParaRPr lang="en-US"/>
        </a:p>
      </dgm:t>
    </dgm:pt>
    <dgm:pt modelId="{71A5A41A-0CD1-4550-BD87-1810A715BFF4}">
      <dgm:prSet phldrT="[Text]"/>
      <dgm:spPr/>
      <dgm:t>
        <a:bodyPr/>
        <a:lstStyle/>
        <a:p>
          <a:r>
            <a:rPr lang="en-US" dirty="0" smtClean="0"/>
            <a:t>Evaluate</a:t>
          </a:r>
          <a:endParaRPr lang="en-US" dirty="0"/>
        </a:p>
      </dgm:t>
    </dgm:pt>
    <dgm:pt modelId="{1B27542D-2ACF-4292-80B2-437367C76A84}" type="parTrans" cxnId="{9AFAA5D9-1744-43B6-B61F-4840D94476C5}">
      <dgm:prSet/>
      <dgm:spPr/>
      <dgm:t>
        <a:bodyPr/>
        <a:lstStyle/>
        <a:p>
          <a:endParaRPr lang="en-US"/>
        </a:p>
      </dgm:t>
    </dgm:pt>
    <dgm:pt modelId="{FA84FDF8-EE5A-478D-B788-A947BF49F86F}" type="sibTrans" cxnId="{9AFAA5D9-1744-43B6-B61F-4840D94476C5}">
      <dgm:prSet/>
      <dgm:spPr/>
      <dgm:t>
        <a:bodyPr/>
        <a:lstStyle/>
        <a:p>
          <a:endParaRPr lang="en-US"/>
        </a:p>
      </dgm:t>
    </dgm:pt>
    <dgm:pt modelId="{C2C0AEA3-35F5-41F6-8BC3-C0354E093E28}">
      <dgm:prSet phldrT="[Text]"/>
      <dgm:spPr/>
      <dgm:t>
        <a:bodyPr/>
        <a:lstStyle/>
        <a:p>
          <a:r>
            <a:rPr lang="en-US" dirty="0" smtClean="0"/>
            <a:t>Share</a:t>
          </a:r>
          <a:endParaRPr lang="en-US" dirty="0"/>
        </a:p>
      </dgm:t>
    </dgm:pt>
    <dgm:pt modelId="{3312986C-C4D8-4016-AA91-35DB261E7ECA}" type="parTrans" cxnId="{B6242117-2589-4E61-A797-90AB64BB06B2}">
      <dgm:prSet/>
      <dgm:spPr/>
      <dgm:t>
        <a:bodyPr/>
        <a:lstStyle/>
        <a:p>
          <a:endParaRPr lang="en-US"/>
        </a:p>
      </dgm:t>
    </dgm:pt>
    <dgm:pt modelId="{0F3D6609-6F55-4702-9CA3-D37A9182062A}" type="sibTrans" cxnId="{B6242117-2589-4E61-A797-90AB64BB06B2}">
      <dgm:prSet/>
      <dgm:spPr/>
      <dgm:t>
        <a:bodyPr/>
        <a:lstStyle/>
        <a:p>
          <a:endParaRPr lang="en-US"/>
        </a:p>
      </dgm:t>
    </dgm:pt>
    <dgm:pt modelId="{747FF54B-0DDA-4F6B-A980-64D2DE06E17F}">
      <dgm:prSet phldrT="[Text]"/>
      <dgm:spPr/>
      <dgm:t>
        <a:bodyPr/>
        <a:lstStyle/>
        <a:p>
          <a:r>
            <a:rPr lang="en-US" dirty="0" smtClean="0"/>
            <a:t>Administer</a:t>
          </a:r>
          <a:endParaRPr lang="en-US" dirty="0"/>
        </a:p>
      </dgm:t>
    </dgm:pt>
    <dgm:pt modelId="{54822867-4DCD-4489-816D-23F8EE9D69BF}" type="parTrans" cxnId="{6E9F37FC-32AF-4D84-9721-427383E8A71F}">
      <dgm:prSet/>
      <dgm:spPr/>
      <dgm:t>
        <a:bodyPr/>
        <a:lstStyle/>
        <a:p>
          <a:endParaRPr lang="en-US"/>
        </a:p>
      </dgm:t>
    </dgm:pt>
    <dgm:pt modelId="{DAD306C9-7688-4C39-A864-1461A78C856A}" type="sibTrans" cxnId="{6E9F37FC-32AF-4D84-9721-427383E8A71F}">
      <dgm:prSet/>
      <dgm:spPr/>
      <dgm:t>
        <a:bodyPr/>
        <a:lstStyle/>
        <a:p>
          <a:endParaRPr lang="en-US"/>
        </a:p>
      </dgm:t>
    </dgm:pt>
    <dgm:pt modelId="{471134E1-2EDE-45A0-93AF-1B32F441DD87}" type="pres">
      <dgm:prSet presAssocID="{204812DE-4E9F-4A35-B1F4-D441E6A66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BEA5BE-BFF9-4381-A6C8-D30913EED402}" type="pres">
      <dgm:prSet presAssocID="{BD6C50CC-E8AA-4029-8D81-C7F2693FAE6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58465-06D6-49D8-9E84-D024A2AA9E56}" type="pres">
      <dgm:prSet presAssocID="{241EC27E-AD6B-4EF3-BC65-DC8A572AC0C5}" presName="spacer" presStyleCnt="0"/>
      <dgm:spPr/>
      <dgm:t>
        <a:bodyPr/>
        <a:lstStyle/>
        <a:p>
          <a:endParaRPr lang="en-US"/>
        </a:p>
      </dgm:t>
    </dgm:pt>
    <dgm:pt modelId="{D5105CCB-DDCE-4541-A66B-8DE53554B345}" type="pres">
      <dgm:prSet presAssocID="{71A5A41A-0CD1-4550-BD87-1810A715BFF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4405A-262D-4809-91B6-D32B292311C4}" type="pres">
      <dgm:prSet presAssocID="{FA84FDF8-EE5A-478D-B788-A947BF49F86F}" presName="spacer" presStyleCnt="0"/>
      <dgm:spPr/>
      <dgm:t>
        <a:bodyPr/>
        <a:lstStyle/>
        <a:p>
          <a:endParaRPr lang="en-US"/>
        </a:p>
      </dgm:t>
    </dgm:pt>
    <dgm:pt modelId="{70F4B524-7E41-434C-8AAC-AB4884128B89}" type="pres">
      <dgm:prSet presAssocID="{C2C0AEA3-35F5-41F6-8BC3-C0354E093E2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32EA9-E9D2-48BE-A585-A68CF1F0C165}" type="pres">
      <dgm:prSet presAssocID="{0F3D6609-6F55-4702-9CA3-D37A9182062A}" presName="spacer" presStyleCnt="0"/>
      <dgm:spPr/>
      <dgm:t>
        <a:bodyPr/>
        <a:lstStyle/>
        <a:p>
          <a:endParaRPr lang="en-US"/>
        </a:p>
      </dgm:t>
    </dgm:pt>
    <dgm:pt modelId="{C11C6098-E1C0-4B4B-B9D3-A66C0E707CF9}" type="pres">
      <dgm:prSet presAssocID="{747FF54B-0DDA-4F6B-A980-64D2DE06E17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242117-2589-4E61-A797-90AB64BB06B2}" srcId="{204812DE-4E9F-4A35-B1F4-D441E6A66F3C}" destId="{C2C0AEA3-35F5-41F6-8BC3-C0354E093E28}" srcOrd="2" destOrd="0" parTransId="{3312986C-C4D8-4016-AA91-35DB261E7ECA}" sibTransId="{0F3D6609-6F55-4702-9CA3-D37A9182062A}"/>
    <dgm:cxn modelId="{40597C71-C9B9-42BB-9DD8-2D68B0DB803D}" type="presOf" srcId="{204812DE-4E9F-4A35-B1F4-D441E6A66F3C}" destId="{471134E1-2EDE-45A0-93AF-1B32F441DD87}" srcOrd="0" destOrd="0" presId="urn:microsoft.com/office/officeart/2005/8/layout/vList2"/>
    <dgm:cxn modelId="{555D9C52-D86B-4D7E-83BC-A69CCF196D38}" type="presOf" srcId="{747FF54B-0DDA-4F6B-A980-64D2DE06E17F}" destId="{C11C6098-E1C0-4B4B-B9D3-A66C0E707CF9}" srcOrd="0" destOrd="0" presId="urn:microsoft.com/office/officeart/2005/8/layout/vList2"/>
    <dgm:cxn modelId="{D89AE663-3589-4086-A1B4-3A046B8FCF17}" srcId="{204812DE-4E9F-4A35-B1F4-D441E6A66F3C}" destId="{BD6C50CC-E8AA-4029-8D81-C7F2693FAE6C}" srcOrd="0" destOrd="0" parTransId="{54435378-F41D-412D-A5B6-6FFE950EF702}" sibTransId="{241EC27E-AD6B-4EF3-BC65-DC8A572AC0C5}"/>
    <dgm:cxn modelId="{20BD48A7-FB7A-4F00-A108-887A2DB2E01E}" type="presOf" srcId="{71A5A41A-0CD1-4550-BD87-1810A715BFF4}" destId="{D5105CCB-DDCE-4541-A66B-8DE53554B345}" srcOrd="0" destOrd="0" presId="urn:microsoft.com/office/officeart/2005/8/layout/vList2"/>
    <dgm:cxn modelId="{AB1FFF7A-AD7E-4D19-A1E8-C1898300442F}" type="presOf" srcId="{BD6C50CC-E8AA-4029-8D81-C7F2693FAE6C}" destId="{06BEA5BE-BFF9-4381-A6C8-D30913EED402}" srcOrd="0" destOrd="0" presId="urn:microsoft.com/office/officeart/2005/8/layout/vList2"/>
    <dgm:cxn modelId="{9E2A8FCC-6E3D-4E93-8422-7CEF9246B8C8}" type="presOf" srcId="{C2C0AEA3-35F5-41F6-8BC3-C0354E093E28}" destId="{70F4B524-7E41-434C-8AAC-AB4884128B89}" srcOrd="0" destOrd="0" presId="urn:microsoft.com/office/officeart/2005/8/layout/vList2"/>
    <dgm:cxn modelId="{6E9F37FC-32AF-4D84-9721-427383E8A71F}" srcId="{204812DE-4E9F-4A35-B1F4-D441E6A66F3C}" destId="{747FF54B-0DDA-4F6B-A980-64D2DE06E17F}" srcOrd="3" destOrd="0" parTransId="{54822867-4DCD-4489-816D-23F8EE9D69BF}" sibTransId="{DAD306C9-7688-4C39-A864-1461A78C856A}"/>
    <dgm:cxn modelId="{9AFAA5D9-1744-43B6-B61F-4840D94476C5}" srcId="{204812DE-4E9F-4A35-B1F4-D441E6A66F3C}" destId="{71A5A41A-0CD1-4550-BD87-1810A715BFF4}" srcOrd="1" destOrd="0" parTransId="{1B27542D-2ACF-4292-80B2-437367C76A84}" sibTransId="{FA84FDF8-EE5A-478D-B788-A947BF49F86F}"/>
    <dgm:cxn modelId="{80B6E3F9-BA1A-4FC1-8A98-BF1E880F6A75}" type="presParOf" srcId="{471134E1-2EDE-45A0-93AF-1B32F441DD87}" destId="{06BEA5BE-BFF9-4381-A6C8-D30913EED402}" srcOrd="0" destOrd="0" presId="urn:microsoft.com/office/officeart/2005/8/layout/vList2"/>
    <dgm:cxn modelId="{5F5E9DE0-97DD-4A61-9655-EC4C1D31F0CD}" type="presParOf" srcId="{471134E1-2EDE-45A0-93AF-1B32F441DD87}" destId="{85B58465-06D6-49D8-9E84-D024A2AA9E56}" srcOrd="1" destOrd="0" presId="urn:microsoft.com/office/officeart/2005/8/layout/vList2"/>
    <dgm:cxn modelId="{DDAB069D-65BE-498A-973D-CB531D81C496}" type="presParOf" srcId="{471134E1-2EDE-45A0-93AF-1B32F441DD87}" destId="{D5105CCB-DDCE-4541-A66B-8DE53554B345}" srcOrd="2" destOrd="0" presId="urn:microsoft.com/office/officeart/2005/8/layout/vList2"/>
    <dgm:cxn modelId="{1680739B-29EF-4DF6-A1CE-206B273F799E}" type="presParOf" srcId="{471134E1-2EDE-45A0-93AF-1B32F441DD87}" destId="{9884405A-262D-4809-91B6-D32B292311C4}" srcOrd="3" destOrd="0" presId="urn:microsoft.com/office/officeart/2005/8/layout/vList2"/>
    <dgm:cxn modelId="{D0A27B65-AA48-4D76-979F-A9E65F8243F0}" type="presParOf" srcId="{471134E1-2EDE-45A0-93AF-1B32F441DD87}" destId="{70F4B524-7E41-434C-8AAC-AB4884128B89}" srcOrd="4" destOrd="0" presId="urn:microsoft.com/office/officeart/2005/8/layout/vList2"/>
    <dgm:cxn modelId="{F28C022D-777F-44A8-AA6C-6F3271B9A65E}" type="presParOf" srcId="{471134E1-2EDE-45A0-93AF-1B32F441DD87}" destId="{07132EA9-E9D2-48BE-A585-A68CF1F0C165}" srcOrd="5" destOrd="0" presId="urn:microsoft.com/office/officeart/2005/8/layout/vList2"/>
    <dgm:cxn modelId="{79DE017D-44FA-4454-ABD9-A7C49D72073B}" type="presParOf" srcId="{471134E1-2EDE-45A0-93AF-1B32F441DD87}" destId="{C11C6098-E1C0-4B4B-B9D3-A66C0E707CF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4812DE-4E9F-4A35-B1F4-D441E6A66F3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6C50CC-E8AA-4029-8D81-C7F2693FAE6C}">
      <dgm:prSet phldrT="[Text]" custT="1"/>
      <dgm:spPr/>
      <dgm:t>
        <a:bodyPr/>
        <a:lstStyle/>
        <a:p>
          <a:r>
            <a:rPr lang="en-US" sz="4400" dirty="0" smtClean="0"/>
            <a:t>Find</a:t>
          </a:r>
          <a:endParaRPr lang="en-US" sz="4400" dirty="0"/>
        </a:p>
      </dgm:t>
    </dgm:pt>
    <dgm:pt modelId="{54435378-F41D-412D-A5B6-6FFE950EF702}" type="parTrans" cxnId="{D89AE663-3589-4086-A1B4-3A046B8FCF17}">
      <dgm:prSet/>
      <dgm:spPr/>
      <dgm:t>
        <a:bodyPr/>
        <a:lstStyle/>
        <a:p>
          <a:endParaRPr lang="en-US" sz="1600"/>
        </a:p>
      </dgm:t>
    </dgm:pt>
    <dgm:pt modelId="{241EC27E-AD6B-4EF3-BC65-DC8A572AC0C5}" type="sibTrans" cxnId="{D89AE663-3589-4086-A1B4-3A046B8FCF17}">
      <dgm:prSet/>
      <dgm:spPr/>
      <dgm:t>
        <a:bodyPr/>
        <a:lstStyle/>
        <a:p>
          <a:endParaRPr lang="en-US" sz="1600"/>
        </a:p>
      </dgm:t>
    </dgm:pt>
    <dgm:pt modelId="{471134E1-2EDE-45A0-93AF-1B32F441DD87}" type="pres">
      <dgm:prSet presAssocID="{204812DE-4E9F-4A35-B1F4-D441E6A66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BEA5BE-BFF9-4381-A6C8-D30913EED402}" type="pres">
      <dgm:prSet presAssocID="{BD6C50CC-E8AA-4029-8D81-C7F2693FAE6C}" presName="parentText" presStyleLbl="node1" presStyleIdx="0" presStyleCnt="1" custScaleY="62623" custLinFactY="-100000" custLinFactNeighborX="79070" custLinFactNeighborY="-1676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2BA4E8-9ADD-4DC0-96AC-B9F53C5447F2}" type="presOf" srcId="{204812DE-4E9F-4A35-B1F4-D441E6A66F3C}" destId="{471134E1-2EDE-45A0-93AF-1B32F441DD87}" srcOrd="0" destOrd="0" presId="urn:microsoft.com/office/officeart/2005/8/layout/vList2"/>
    <dgm:cxn modelId="{D89AE663-3589-4086-A1B4-3A046B8FCF17}" srcId="{204812DE-4E9F-4A35-B1F4-D441E6A66F3C}" destId="{BD6C50CC-E8AA-4029-8D81-C7F2693FAE6C}" srcOrd="0" destOrd="0" parTransId="{54435378-F41D-412D-A5B6-6FFE950EF702}" sibTransId="{241EC27E-AD6B-4EF3-BC65-DC8A572AC0C5}"/>
    <dgm:cxn modelId="{B6AE13A7-3295-49B5-9E6F-CF4308F4CE52}" type="presOf" srcId="{BD6C50CC-E8AA-4029-8D81-C7F2693FAE6C}" destId="{06BEA5BE-BFF9-4381-A6C8-D30913EED402}" srcOrd="0" destOrd="0" presId="urn:microsoft.com/office/officeart/2005/8/layout/vList2"/>
    <dgm:cxn modelId="{EAAD718E-C84A-4E16-B455-B4C645FE33BE}" type="presParOf" srcId="{471134E1-2EDE-45A0-93AF-1B32F441DD87}" destId="{06BEA5BE-BFF9-4381-A6C8-D30913EED4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4812DE-4E9F-4A35-B1F4-D441E6A66F3C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D6C50CC-E8AA-4029-8D81-C7F2693FAE6C}">
      <dgm:prSet phldrT="[Text]" custT="1"/>
      <dgm:spPr/>
      <dgm:t>
        <a:bodyPr/>
        <a:lstStyle/>
        <a:p>
          <a:r>
            <a:rPr lang="en-US" sz="4400" dirty="0" smtClean="0"/>
            <a:t>Evaluate</a:t>
          </a:r>
          <a:endParaRPr lang="en-US" sz="4400" dirty="0"/>
        </a:p>
      </dgm:t>
    </dgm:pt>
    <dgm:pt modelId="{54435378-F41D-412D-A5B6-6FFE950EF702}" type="parTrans" cxnId="{D89AE663-3589-4086-A1B4-3A046B8FCF17}">
      <dgm:prSet/>
      <dgm:spPr/>
      <dgm:t>
        <a:bodyPr/>
        <a:lstStyle/>
        <a:p>
          <a:endParaRPr lang="en-US" sz="1600"/>
        </a:p>
      </dgm:t>
    </dgm:pt>
    <dgm:pt modelId="{241EC27E-AD6B-4EF3-BC65-DC8A572AC0C5}" type="sibTrans" cxnId="{D89AE663-3589-4086-A1B4-3A046B8FCF17}">
      <dgm:prSet/>
      <dgm:spPr/>
      <dgm:t>
        <a:bodyPr/>
        <a:lstStyle/>
        <a:p>
          <a:endParaRPr lang="en-US" sz="1600"/>
        </a:p>
      </dgm:t>
    </dgm:pt>
    <dgm:pt modelId="{471134E1-2EDE-45A0-93AF-1B32F441DD87}" type="pres">
      <dgm:prSet presAssocID="{204812DE-4E9F-4A35-B1F4-D441E6A66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BEA5BE-BFF9-4381-A6C8-D30913EED402}" type="pres">
      <dgm:prSet presAssocID="{BD6C50CC-E8AA-4029-8D81-C7F2693FAE6C}" presName="parentText" presStyleLbl="node1" presStyleIdx="0" presStyleCnt="1" custScaleY="62623" custLinFactY="-100000" custLinFactNeighborX="79070" custLinFactNeighborY="-1676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9AE663-3589-4086-A1B4-3A046B8FCF17}" srcId="{204812DE-4E9F-4A35-B1F4-D441E6A66F3C}" destId="{BD6C50CC-E8AA-4029-8D81-C7F2693FAE6C}" srcOrd="0" destOrd="0" parTransId="{54435378-F41D-412D-A5B6-6FFE950EF702}" sibTransId="{241EC27E-AD6B-4EF3-BC65-DC8A572AC0C5}"/>
    <dgm:cxn modelId="{B51E1B89-651D-4988-B8A3-D6FBB7C3BFA2}" type="presOf" srcId="{BD6C50CC-E8AA-4029-8D81-C7F2693FAE6C}" destId="{06BEA5BE-BFF9-4381-A6C8-D30913EED402}" srcOrd="0" destOrd="0" presId="urn:microsoft.com/office/officeart/2005/8/layout/vList2"/>
    <dgm:cxn modelId="{05C137E3-2B49-4E98-A042-515F64B98AB4}" type="presOf" srcId="{204812DE-4E9F-4A35-B1F4-D441E6A66F3C}" destId="{471134E1-2EDE-45A0-93AF-1B32F441DD87}" srcOrd="0" destOrd="0" presId="urn:microsoft.com/office/officeart/2005/8/layout/vList2"/>
    <dgm:cxn modelId="{B2DC66D3-A570-467D-A1DC-40630DEDFDC9}" type="presParOf" srcId="{471134E1-2EDE-45A0-93AF-1B32F441DD87}" destId="{06BEA5BE-BFF9-4381-A6C8-D30913EED4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4812DE-4E9F-4A35-B1F4-D441E6A66F3C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D6C50CC-E8AA-4029-8D81-C7F2693FAE6C}">
      <dgm:prSet phldrT="[Text]" custT="1"/>
      <dgm:spPr/>
      <dgm:t>
        <a:bodyPr/>
        <a:lstStyle/>
        <a:p>
          <a:r>
            <a:rPr lang="en-US" sz="4400" dirty="0" smtClean="0"/>
            <a:t>Share</a:t>
          </a:r>
          <a:endParaRPr lang="en-US" sz="4400" dirty="0"/>
        </a:p>
      </dgm:t>
    </dgm:pt>
    <dgm:pt modelId="{54435378-F41D-412D-A5B6-6FFE950EF702}" type="parTrans" cxnId="{D89AE663-3589-4086-A1B4-3A046B8FCF17}">
      <dgm:prSet/>
      <dgm:spPr/>
      <dgm:t>
        <a:bodyPr/>
        <a:lstStyle/>
        <a:p>
          <a:endParaRPr lang="en-US" sz="1600"/>
        </a:p>
      </dgm:t>
    </dgm:pt>
    <dgm:pt modelId="{241EC27E-AD6B-4EF3-BC65-DC8A572AC0C5}" type="sibTrans" cxnId="{D89AE663-3589-4086-A1B4-3A046B8FCF17}">
      <dgm:prSet/>
      <dgm:spPr/>
      <dgm:t>
        <a:bodyPr/>
        <a:lstStyle/>
        <a:p>
          <a:endParaRPr lang="en-US" sz="1600"/>
        </a:p>
      </dgm:t>
    </dgm:pt>
    <dgm:pt modelId="{471134E1-2EDE-45A0-93AF-1B32F441DD87}" type="pres">
      <dgm:prSet presAssocID="{204812DE-4E9F-4A35-B1F4-D441E6A66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BEA5BE-BFF9-4381-A6C8-D30913EED402}" type="pres">
      <dgm:prSet presAssocID="{BD6C50CC-E8AA-4029-8D81-C7F2693FAE6C}" presName="parentText" presStyleLbl="node1" presStyleIdx="0" presStyleCnt="1" custScaleY="62623" custLinFactY="-100000" custLinFactNeighborX="79070" custLinFactNeighborY="-1676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02D968-6435-43C2-BD5F-19271FE516BE}" type="presOf" srcId="{BD6C50CC-E8AA-4029-8D81-C7F2693FAE6C}" destId="{06BEA5BE-BFF9-4381-A6C8-D30913EED402}" srcOrd="0" destOrd="0" presId="urn:microsoft.com/office/officeart/2005/8/layout/vList2"/>
    <dgm:cxn modelId="{D89AE663-3589-4086-A1B4-3A046B8FCF17}" srcId="{204812DE-4E9F-4A35-B1F4-D441E6A66F3C}" destId="{BD6C50CC-E8AA-4029-8D81-C7F2693FAE6C}" srcOrd="0" destOrd="0" parTransId="{54435378-F41D-412D-A5B6-6FFE950EF702}" sibTransId="{241EC27E-AD6B-4EF3-BC65-DC8A572AC0C5}"/>
    <dgm:cxn modelId="{0E394FB8-E02A-4053-8E5D-CD8F334B5ACF}" type="presOf" srcId="{204812DE-4E9F-4A35-B1F4-D441E6A66F3C}" destId="{471134E1-2EDE-45A0-93AF-1B32F441DD87}" srcOrd="0" destOrd="0" presId="urn:microsoft.com/office/officeart/2005/8/layout/vList2"/>
    <dgm:cxn modelId="{0F194D50-3845-4195-8749-E9394E65FC91}" type="presParOf" srcId="{471134E1-2EDE-45A0-93AF-1B32F441DD87}" destId="{06BEA5BE-BFF9-4381-A6C8-D30913EED4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4812DE-4E9F-4A35-B1F4-D441E6A66F3C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D6C50CC-E8AA-4029-8D81-C7F2693FAE6C}">
      <dgm:prSet phldrT="[Text]" custT="1"/>
      <dgm:spPr/>
      <dgm:t>
        <a:bodyPr/>
        <a:lstStyle/>
        <a:p>
          <a:r>
            <a:rPr lang="en-US" sz="4400" dirty="0" smtClean="0"/>
            <a:t>Administer</a:t>
          </a:r>
          <a:endParaRPr lang="en-US" sz="4400" dirty="0"/>
        </a:p>
      </dgm:t>
    </dgm:pt>
    <dgm:pt modelId="{54435378-F41D-412D-A5B6-6FFE950EF702}" type="parTrans" cxnId="{D89AE663-3589-4086-A1B4-3A046B8FCF17}">
      <dgm:prSet/>
      <dgm:spPr/>
      <dgm:t>
        <a:bodyPr/>
        <a:lstStyle/>
        <a:p>
          <a:endParaRPr lang="en-US" sz="1600"/>
        </a:p>
      </dgm:t>
    </dgm:pt>
    <dgm:pt modelId="{241EC27E-AD6B-4EF3-BC65-DC8A572AC0C5}" type="sibTrans" cxnId="{D89AE663-3589-4086-A1B4-3A046B8FCF17}">
      <dgm:prSet/>
      <dgm:spPr/>
      <dgm:t>
        <a:bodyPr/>
        <a:lstStyle/>
        <a:p>
          <a:endParaRPr lang="en-US" sz="1600"/>
        </a:p>
      </dgm:t>
    </dgm:pt>
    <dgm:pt modelId="{471134E1-2EDE-45A0-93AF-1B32F441DD87}" type="pres">
      <dgm:prSet presAssocID="{204812DE-4E9F-4A35-B1F4-D441E6A66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BEA5BE-BFF9-4381-A6C8-D30913EED402}" type="pres">
      <dgm:prSet presAssocID="{BD6C50CC-E8AA-4029-8D81-C7F2693FAE6C}" presName="parentText" presStyleLbl="node1" presStyleIdx="0" presStyleCnt="1" custScaleY="62623" custLinFactY="-100000" custLinFactNeighborX="79070" custLinFactNeighborY="-1676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9AE663-3589-4086-A1B4-3A046B8FCF17}" srcId="{204812DE-4E9F-4A35-B1F4-D441E6A66F3C}" destId="{BD6C50CC-E8AA-4029-8D81-C7F2693FAE6C}" srcOrd="0" destOrd="0" parTransId="{54435378-F41D-412D-A5B6-6FFE950EF702}" sibTransId="{241EC27E-AD6B-4EF3-BC65-DC8A572AC0C5}"/>
    <dgm:cxn modelId="{D3EBBE12-748F-44D9-B080-B0F1D752BE51}" type="presOf" srcId="{204812DE-4E9F-4A35-B1F4-D441E6A66F3C}" destId="{471134E1-2EDE-45A0-93AF-1B32F441DD87}" srcOrd="0" destOrd="0" presId="urn:microsoft.com/office/officeart/2005/8/layout/vList2"/>
    <dgm:cxn modelId="{7128ADC5-C835-43ED-9183-80F7CF6FF71D}" type="presOf" srcId="{BD6C50CC-E8AA-4029-8D81-C7F2693FAE6C}" destId="{06BEA5BE-BFF9-4381-A6C8-D30913EED402}" srcOrd="0" destOrd="0" presId="urn:microsoft.com/office/officeart/2005/8/layout/vList2"/>
    <dgm:cxn modelId="{8EF765A3-E571-4798-8B83-54826CE415D7}" type="presParOf" srcId="{471134E1-2EDE-45A0-93AF-1B32F441DD87}" destId="{06BEA5BE-BFF9-4381-A6C8-D30913EED4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4812DE-4E9F-4A35-B1F4-D441E6A66F3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6C50CC-E8AA-4029-8D81-C7F2693FAE6C}">
      <dgm:prSet phldrT="[Text]"/>
      <dgm:spPr/>
      <dgm:t>
        <a:bodyPr/>
        <a:lstStyle/>
        <a:p>
          <a:r>
            <a:rPr lang="en-US" dirty="0" smtClean="0"/>
            <a:t>Find</a:t>
          </a:r>
          <a:endParaRPr lang="en-US" dirty="0"/>
        </a:p>
      </dgm:t>
    </dgm:pt>
    <dgm:pt modelId="{54435378-F41D-412D-A5B6-6FFE950EF702}" type="parTrans" cxnId="{D89AE663-3589-4086-A1B4-3A046B8FCF17}">
      <dgm:prSet/>
      <dgm:spPr/>
      <dgm:t>
        <a:bodyPr/>
        <a:lstStyle/>
        <a:p>
          <a:endParaRPr lang="en-US"/>
        </a:p>
      </dgm:t>
    </dgm:pt>
    <dgm:pt modelId="{241EC27E-AD6B-4EF3-BC65-DC8A572AC0C5}" type="sibTrans" cxnId="{D89AE663-3589-4086-A1B4-3A046B8FCF17}">
      <dgm:prSet/>
      <dgm:spPr/>
      <dgm:t>
        <a:bodyPr/>
        <a:lstStyle/>
        <a:p>
          <a:endParaRPr lang="en-US"/>
        </a:p>
      </dgm:t>
    </dgm:pt>
    <dgm:pt modelId="{71A5A41A-0CD1-4550-BD87-1810A715BFF4}">
      <dgm:prSet phldrT="[Text]"/>
      <dgm:spPr/>
      <dgm:t>
        <a:bodyPr/>
        <a:lstStyle/>
        <a:p>
          <a:r>
            <a:rPr lang="en-US" dirty="0" smtClean="0"/>
            <a:t>Evaluate</a:t>
          </a:r>
          <a:endParaRPr lang="en-US" dirty="0"/>
        </a:p>
      </dgm:t>
    </dgm:pt>
    <dgm:pt modelId="{1B27542D-2ACF-4292-80B2-437367C76A84}" type="parTrans" cxnId="{9AFAA5D9-1744-43B6-B61F-4840D94476C5}">
      <dgm:prSet/>
      <dgm:spPr/>
      <dgm:t>
        <a:bodyPr/>
        <a:lstStyle/>
        <a:p>
          <a:endParaRPr lang="en-US"/>
        </a:p>
      </dgm:t>
    </dgm:pt>
    <dgm:pt modelId="{FA84FDF8-EE5A-478D-B788-A947BF49F86F}" type="sibTrans" cxnId="{9AFAA5D9-1744-43B6-B61F-4840D94476C5}">
      <dgm:prSet/>
      <dgm:spPr/>
      <dgm:t>
        <a:bodyPr/>
        <a:lstStyle/>
        <a:p>
          <a:endParaRPr lang="en-US"/>
        </a:p>
      </dgm:t>
    </dgm:pt>
    <dgm:pt modelId="{C2C0AEA3-35F5-41F6-8BC3-C0354E093E28}">
      <dgm:prSet phldrT="[Text]"/>
      <dgm:spPr/>
      <dgm:t>
        <a:bodyPr/>
        <a:lstStyle/>
        <a:p>
          <a:r>
            <a:rPr lang="en-US" dirty="0" smtClean="0"/>
            <a:t>Share</a:t>
          </a:r>
          <a:endParaRPr lang="en-US" dirty="0"/>
        </a:p>
      </dgm:t>
    </dgm:pt>
    <dgm:pt modelId="{3312986C-C4D8-4016-AA91-35DB261E7ECA}" type="parTrans" cxnId="{B6242117-2589-4E61-A797-90AB64BB06B2}">
      <dgm:prSet/>
      <dgm:spPr/>
      <dgm:t>
        <a:bodyPr/>
        <a:lstStyle/>
        <a:p>
          <a:endParaRPr lang="en-US"/>
        </a:p>
      </dgm:t>
    </dgm:pt>
    <dgm:pt modelId="{0F3D6609-6F55-4702-9CA3-D37A9182062A}" type="sibTrans" cxnId="{B6242117-2589-4E61-A797-90AB64BB06B2}">
      <dgm:prSet/>
      <dgm:spPr/>
      <dgm:t>
        <a:bodyPr/>
        <a:lstStyle/>
        <a:p>
          <a:endParaRPr lang="en-US"/>
        </a:p>
      </dgm:t>
    </dgm:pt>
    <dgm:pt modelId="{747FF54B-0DDA-4F6B-A980-64D2DE06E17F}">
      <dgm:prSet phldrT="[Text]"/>
      <dgm:spPr/>
      <dgm:t>
        <a:bodyPr/>
        <a:lstStyle/>
        <a:p>
          <a:r>
            <a:rPr lang="en-US" dirty="0" smtClean="0"/>
            <a:t>Administer</a:t>
          </a:r>
          <a:endParaRPr lang="en-US" dirty="0"/>
        </a:p>
      </dgm:t>
    </dgm:pt>
    <dgm:pt modelId="{54822867-4DCD-4489-816D-23F8EE9D69BF}" type="parTrans" cxnId="{6E9F37FC-32AF-4D84-9721-427383E8A71F}">
      <dgm:prSet/>
      <dgm:spPr/>
      <dgm:t>
        <a:bodyPr/>
        <a:lstStyle/>
        <a:p>
          <a:endParaRPr lang="en-US"/>
        </a:p>
      </dgm:t>
    </dgm:pt>
    <dgm:pt modelId="{DAD306C9-7688-4C39-A864-1461A78C856A}" type="sibTrans" cxnId="{6E9F37FC-32AF-4D84-9721-427383E8A71F}">
      <dgm:prSet/>
      <dgm:spPr/>
      <dgm:t>
        <a:bodyPr/>
        <a:lstStyle/>
        <a:p>
          <a:endParaRPr lang="en-US"/>
        </a:p>
      </dgm:t>
    </dgm:pt>
    <dgm:pt modelId="{471134E1-2EDE-45A0-93AF-1B32F441DD87}" type="pres">
      <dgm:prSet presAssocID="{204812DE-4E9F-4A35-B1F4-D441E6A66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BEA5BE-BFF9-4381-A6C8-D30913EED402}" type="pres">
      <dgm:prSet presAssocID="{BD6C50CC-E8AA-4029-8D81-C7F2693FAE6C}" presName="parentText" presStyleLbl="node1" presStyleIdx="0" presStyleCnt="4" custLinFactNeighborX="-9091" custLinFactNeighborY="111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58465-06D6-49D8-9E84-D024A2AA9E56}" type="pres">
      <dgm:prSet presAssocID="{241EC27E-AD6B-4EF3-BC65-DC8A572AC0C5}" presName="spacer" presStyleCnt="0"/>
      <dgm:spPr/>
      <dgm:t>
        <a:bodyPr/>
        <a:lstStyle/>
        <a:p>
          <a:endParaRPr lang="en-US"/>
        </a:p>
      </dgm:t>
    </dgm:pt>
    <dgm:pt modelId="{D5105CCB-DDCE-4541-A66B-8DE53554B345}" type="pres">
      <dgm:prSet presAssocID="{71A5A41A-0CD1-4550-BD87-1810A715BFF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4405A-262D-4809-91B6-D32B292311C4}" type="pres">
      <dgm:prSet presAssocID="{FA84FDF8-EE5A-478D-B788-A947BF49F86F}" presName="spacer" presStyleCnt="0"/>
      <dgm:spPr/>
      <dgm:t>
        <a:bodyPr/>
        <a:lstStyle/>
        <a:p>
          <a:endParaRPr lang="en-US"/>
        </a:p>
      </dgm:t>
    </dgm:pt>
    <dgm:pt modelId="{70F4B524-7E41-434C-8AAC-AB4884128B89}" type="pres">
      <dgm:prSet presAssocID="{C2C0AEA3-35F5-41F6-8BC3-C0354E093E2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32EA9-E9D2-48BE-A585-A68CF1F0C165}" type="pres">
      <dgm:prSet presAssocID="{0F3D6609-6F55-4702-9CA3-D37A9182062A}" presName="spacer" presStyleCnt="0"/>
      <dgm:spPr/>
      <dgm:t>
        <a:bodyPr/>
        <a:lstStyle/>
        <a:p>
          <a:endParaRPr lang="en-US"/>
        </a:p>
      </dgm:t>
    </dgm:pt>
    <dgm:pt modelId="{C11C6098-E1C0-4B4B-B9D3-A66C0E707CF9}" type="pres">
      <dgm:prSet presAssocID="{747FF54B-0DDA-4F6B-A980-64D2DE06E17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CC9EE1-56B4-4B1F-93AA-9A126353366E}" type="presOf" srcId="{204812DE-4E9F-4A35-B1F4-D441E6A66F3C}" destId="{471134E1-2EDE-45A0-93AF-1B32F441DD87}" srcOrd="0" destOrd="0" presId="urn:microsoft.com/office/officeart/2005/8/layout/vList2"/>
    <dgm:cxn modelId="{B6242117-2589-4E61-A797-90AB64BB06B2}" srcId="{204812DE-4E9F-4A35-B1F4-D441E6A66F3C}" destId="{C2C0AEA3-35F5-41F6-8BC3-C0354E093E28}" srcOrd="2" destOrd="0" parTransId="{3312986C-C4D8-4016-AA91-35DB261E7ECA}" sibTransId="{0F3D6609-6F55-4702-9CA3-D37A9182062A}"/>
    <dgm:cxn modelId="{D89AE663-3589-4086-A1B4-3A046B8FCF17}" srcId="{204812DE-4E9F-4A35-B1F4-D441E6A66F3C}" destId="{BD6C50CC-E8AA-4029-8D81-C7F2693FAE6C}" srcOrd="0" destOrd="0" parTransId="{54435378-F41D-412D-A5B6-6FFE950EF702}" sibTransId="{241EC27E-AD6B-4EF3-BC65-DC8A572AC0C5}"/>
    <dgm:cxn modelId="{5AFA6104-D448-4F74-BB57-FC99F8FAA053}" type="presOf" srcId="{C2C0AEA3-35F5-41F6-8BC3-C0354E093E28}" destId="{70F4B524-7E41-434C-8AAC-AB4884128B89}" srcOrd="0" destOrd="0" presId="urn:microsoft.com/office/officeart/2005/8/layout/vList2"/>
    <dgm:cxn modelId="{A0062606-DDF3-443A-ADBB-9225407B92C1}" type="presOf" srcId="{71A5A41A-0CD1-4550-BD87-1810A715BFF4}" destId="{D5105CCB-DDCE-4541-A66B-8DE53554B345}" srcOrd="0" destOrd="0" presId="urn:microsoft.com/office/officeart/2005/8/layout/vList2"/>
    <dgm:cxn modelId="{03A2D3E7-D6A7-41F1-8535-CE36C05D8EE6}" type="presOf" srcId="{BD6C50CC-E8AA-4029-8D81-C7F2693FAE6C}" destId="{06BEA5BE-BFF9-4381-A6C8-D30913EED402}" srcOrd="0" destOrd="0" presId="urn:microsoft.com/office/officeart/2005/8/layout/vList2"/>
    <dgm:cxn modelId="{6E9F37FC-32AF-4D84-9721-427383E8A71F}" srcId="{204812DE-4E9F-4A35-B1F4-D441E6A66F3C}" destId="{747FF54B-0DDA-4F6B-A980-64D2DE06E17F}" srcOrd="3" destOrd="0" parTransId="{54822867-4DCD-4489-816D-23F8EE9D69BF}" sibTransId="{DAD306C9-7688-4C39-A864-1461A78C856A}"/>
    <dgm:cxn modelId="{718003EE-CD7C-4111-A0C9-F09B95FB21E9}" type="presOf" srcId="{747FF54B-0DDA-4F6B-A980-64D2DE06E17F}" destId="{C11C6098-E1C0-4B4B-B9D3-A66C0E707CF9}" srcOrd="0" destOrd="0" presId="urn:microsoft.com/office/officeart/2005/8/layout/vList2"/>
    <dgm:cxn modelId="{9AFAA5D9-1744-43B6-B61F-4840D94476C5}" srcId="{204812DE-4E9F-4A35-B1F4-D441E6A66F3C}" destId="{71A5A41A-0CD1-4550-BD87-1810A715BFF4}" srcOrd="1" destOrd="0" parTransId="{1B27542D-2ACF-4292-80B2-437367C76A84}" sibTransId="{FA84FDF8-EE5A-478D-B788-A947BF49F86F}"/>
    <dgm:cxn modelId="{0FA4133D-5EEE-4FCF-8E21-B19500EFD6EA}" type="presParOf" srcId="{471134E1-2EDE-45A0-93AF-1B32F441DD87}" destId="{06BEA5BE-BFF9-4381-A6C8-D30913EED402}" srcOrd="0" destOrd="0" presId="urn:microsoft.com/office/officeart/2005/8/layout/vList2"/>
    <dgm:cxn modelId="{966F726E-4F73-4C7B-8D66-603FEF3AC084}" type="presParOf" srcId="{471134E1-2EDE-45A0-93AF-1B32F441DD87}" destId="{85B58465-06D6-49D8-9E84-D024A2AA9E56}" srcOrd="1" destOrd="0" presId="urn:microsoft.com/office/officeart/2005/8/layout/vList2"/>
    <dgm:cxn modelId="{861E0E3F-D127-41BE-9BFC-701E58628A08}" type="presParOf" srcId="{471134E1-2EDE-45A0-93AF-1B32F441DD87}" destId="{D5105CCB-DDCE-4541-A66B-8DE53554B345}" srcOrd="2" destOrd="0" presId="urn:microsoft.com/office/officeart/2005/8/layout/vList2"/>
    <dgm:cxn modelId="{758EEFAE-8DF8-401D-B22C-006504EA2487}" type="presParOf" srcId="{471134E1-2EDE-45A0-93AF-1B32F441DD87}" destId="{9884405A-262D-4809-91B6-D32B292311C4}" srcOrd="3" destOrd="0" presId="urn:microsoft.com/office/officeart/2005/8/layout/vList2"/>
    <dgm:cxn modelId="{6D450BE6-AD28-478B-84EB-5BF6517455E9}" type="presParOf" srcId="{471134E1-2EDE-45A0-93AF-1B32F441DD87}" destId="{70F4B524-7E41-434C-8AAC-AB4884128B89}" srcOrd="4" destOrd="0" presId="urn:microsoft.com/office/officeart/2005/8/layout/vList2"/>
    <dgm:cxn modelId="{68753351-CE1B-489D-A6FF-7D1996E16425}" type="presParOf" srcId="{471134E1-2EDE-45A0-93AF-1B32F441DD87}" destId="{07132EA9-E9D2-48BE-A585-A68CF1F0C165}" srcOrd="5" destOrd="0" presId="urn:microsoft.com/office/officeart/2005/8/layout/vList2"/>
    <dgm:cxn modelId="{CAFF7164-1584-4F6F-8CE9-95A0D34C6697}" type="presParOf" srcId="{471134E1-2EDE-45A0-93AF-1B32F441DD87}" destId="{C11C6098-E1C0-4B4B-B9D3-A66C0E707CF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4812DE-4E9F-4A35-B1F4-D441E6A66F3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6C50CC-E8AA-4029-8D81-C7F2693FAE6C}">
      <dgm:prSet phldrT="[Text]"/>
      <dgm:spPr>
        <a:solidFill>
          <a:srgbClr val="A2312E"/>
        </a:solidFill>
      </dgm:spPr>
      <dgm:t>
        <a:bodyPr/>
        <a:lstStyle/>
        <a:p>
          <a:r>
            <a:rPr lang="en-US" dirty="0" smtClean="0"/>
            <a:t>Home</a:t>
          </a:r>
          <a:endParaRPr lang="en-US" dirty="0"/>
        </a:p>
      </dgm:t>
    </dgm:pt>
    <dgm:pt modelId="{54435378-F41D-412D-A5B6-6FFE950EF702}" type="parTrans" cxnId="{D89AE663-3589-4086-A1B4-3A046B8FCF17}">
      <dgm:prSet/>
      <dgm:spPr/>
      <dgm:t>
        <a:bodyPr/>
        <a:lstStyle/>
        <a:p>
          <a:endParaRPr lang="en-US"/>
        </a:p>
      </dgm:t>
    </dgm:pt>
    <dgm:pt modelId="{241EC27E-AD6B-4EF3-BC65-DC8A572AC0C5}" type="sibTrans" cxnId="{D89AE663-3589-4086-A1B4-3A046B8FCF17}">
      <dgm:prSet/>
      <dgm:spPr/>
      <dgm:t>
        <a:bodyPr/>
        <a:lstStyle/>
        <a:p>
          <a:endParaRPr lang="en-US"/>
        </a:p>
      </dgm:t>
    </dgm:pt>
    <dgm:pt modelId="{C2C0AEA3-35F5-41F6-8BC3-C0354E093E28}">
      <dgm:prSet phldrT="[Text]"/>
      <dgm:spPr/>
      <dgm:t>
        <a:bodyPr/>
        <a:lstStyle/>
        <a:p>
          <a:r>
            <a:rPr lang="en-US" dirty="0" smtClean="0"/>
            <a:t>Share</a:t>
          </a:r>
          <a:endParaRPr lang="en-US" dirty="0"/>
        </a:p>
      </dgm:t>
    </dgm:pt>
    <dgm:pt modelId="{3312986C-C4D8-4016-AA91-35DB261E7ECA}" type="parTrans" cxnId="{B6242117-2589-4E61-A797-90AB64BB06B2}">
      <dgm:prSet/>
      <dgm:spPr/>
      <dgm:t>
        <a:bodyPr/>
        <a:lstStyle/>
        <a:p>
          <a:endParaRPr lang="en-US"/>
        </a:p>
      </dgm:t>
    </dgm:pt>
    <dgm:pt modelId="{0F3D6609-6F55-4702-9CA3-D37A9182062A}" type="sibTrans" cxnId="{B6242117-2589-4E61-A797-90AB64BB06B2}">
      <dgm:prSet/>
      <dgm:spPr/>
      <dgm:t>
        <a:bodyPr/>
        <a:lstStyle/>
        <a:p>
          <a:endParaRPr lang="en-US"/>
        </a:p>
      </dgm:t>
    </dgm:pt>
    <dgm:pt modelId="{747FF54B-0DDA-4F6B-A980-64D2DE06E17F}">
      <dgm:prSet phldrT="[Text]"/>
      <dgm:spPr/>
      <dgm:t>
        <a:bodyPr/>
        <a:lstStyle/>
        <a:p>
          <a:r>
            <a:rPr lang="en-US" dirty="0" smtClean="0"/>
            <a:t>Account</a:t>
          </a:r>
          <a:endParaRPr lang="en-US" dirty="0"/>
        </a:p>
      </dgm:t>
    </dgm:pt>
    <dgm:pt modelId="{54822867-4DCD-4489-816D-23F8EE9D69BF}" type="parTrans" cxnId="{6E9F37FC-32AF-4D84-9721-427383E8A71F}">
      <dgm:prSet/>
      <dgm:spPr/>
      <dgm:t>
        <a:bodyPr/>
        <a:lstStyle/>
        <a:p>
          <a:endParaRPr lang="en-US"/>
        </a:p>
      </dgm:t>
    </dgm:pt>
    <dgm:pt modelId="{DAD306C9-7688-4C39-A864-1461A78C856A}" type="sibTrans" cxnId="{6E9F37FC-32AF-4D84-9721-427383E8A71F}">
      <dgm:prSet/>
      <dgm:spPr/>
      <dgm:t>
        <a:bodyPr/>
        <a:lstStyle/>
        <a:p>
          <a:endParaRPr lang="en-US"/>
        </a:p>
      </dgm:t>
    </dgm:pt>
    <dgm:pt modelId="{9EF00953-333B-4269-A2B1-BEB8F4593A9F}">
      <dgm:prSet phldrT="[Text]"/>
      <dgm:spPr>
        <a:solidFill>
          <a:schemeClr val="accent2"/>
        </a:solidFill>
      </dgm:spPr>
      <dgm:t>
        <a:bodyPr/>
        <a:lstStyle/>
        <a:p>
          <a:r>
            <a:rPr lang="en-US" smtClean="0"/>
            <a:t>Find</a:t>
          </a:r>
          <a:endParaRPr lang="en-US" dirty="0"/>
        </a:p>
      </dgm:t>
    </dgm:pt>
    <dgm:pt modelId="{56D6853D-746E-40B7-84E9-166AB88A7264}" type="parTrans" cxnId="{47CC15B6-22A2-43D0-9D0B-4A14E227CAB0}">
      <dgm:prSet/>
      <dgm:spPr/>
      <dgm:t>
        <a:bodyPr/>
        <a:lstStyle/>
        <a:p>
          <a:endParaRPr lang="en-US"/>
        </a:p>
      </dgm:t>
    </dgm:pt>
    <dgm:pt modelId="{99FF2BAB-E38A-445F-B7C6-50FDD9E8DA90}" type="sibTrans" cxnId="{47CC15B6-22A2-43D0-9D0B-4A14E227CAB0}">
      <dgm:prSet/>
      <dgm:spPr/>
      <dgm:t>
        <a:bodyPr/>
        <a:lstStyle/>
        <a:p>
          <a:endParaRPr lang="en-US"/>
        </a:p>
      </dgm:t>
    </dgm:pt>
    <dgm:pt modelId="{471134E1-2EDE-45A0-93AF-1B32F441DD87}" type="pres">
      <dgm:prSet presAssocID="{204812DE-4E9F-4A35-B1F4-D441E6A66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BEA5BE-BFF9-4381-A6C8-D30913EED402}" type="pres">
      <dgm:prSet presAssocID="{BD6C50CC-E8AA-4029-8D81-C7F2693FAE6C}" presName="parentText" presStyleLbl="node1" presStyleIdx="0" presStyleCnt="4" custLinFactNeighborY="-203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58465-06D6-49D8-9E84-D024A2AA9E56}" type="pres">
      <dgm:prSet presAssocID="{241EC27E-AD6B-4EF3-BC65-DC8A572AC0C5}" presName="spacer" presStyleCnt="0"/>
      <dgm:spPr/>
      <dgm:t>
        <a:bodyPr/>
        <a:lstStyle/>
        <a:p>
          <a:endParaRPr lang="en-US"/>
        </a:p>
      </dgm:t>
    </dgm:pt>
    <dgm:pt modelId="{359B5FB9-F599-4191-A195-E7AE062B7D87}" type="pres">
      <dgm:prSet presAssocID="{9EF00953-333B-4269-A2B1-BEB8F4593A9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4047B-2D88-48A6-9ACB-4DF82892C8B5}" type="pres">
      <dgm:prSet presAssocID="{99FF2BAB-E38A-445F-B7C6-50FDD9E8DA90}" presName="spacer" presStyleCnt="0"/>
      <dgm:spPr/>
    </dgm:pt>
    <dgm:pt modelId="{70F4B524-7E41-434C-8AAC-AB4884128B89}" type="pres">
      <dgm:prSet presAssocID="{C2C0AEA3-35F5-41F6-8BC3-C0354E093E2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32EA9-E9D2-48BE-A585-A68CF1F0C165}" type="pres">
      <dgm:prSet presAssocID="{0F3D6609-6F55-4702-9CA3-D37A9182062A}" presName="spacer" presStyleCnt="0"/>
      <dgm:spPr/>
      <dgm:t>
        <a:bodyPr/>
        <a:lstStyle/>
        <a:p>
          <a:endParaRPr lang="en-US"/>
        </a:p>
      </dgm:t>
    </dgm:pt>
    <dgm:pt modelId="{C11C6098-E1C0-4B4B-B9D3-A66C0E707CF9}" type="pres">
      <dgm:prSet presAssocID="{747FF54B-0DDA-4F6B-A980-64D2DE06E17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242117-2589-4E61-A797-90AB64BB06B2}" srcId="{204812DE-4E9F-4A35-B1F4-D441E6A66F3C}" destId="{C2C0AEA3-35F5-41F6-8BC3-C0354E093E28}" srcOrd="2" destOrd="0" parTransId="{3312986C-C4D8-4016-AA91-35DB261E7ECA}" sibTransId="{0F3D6609-6F55-4702-9CA3-D37A9182062A}"/>
    <dgm:cxn modelId="{D89AE663-3589-4086-A1B4-3A046B8FCF17}" srcId="{204812DE-4E9F-4A35-B1F4-D441E6A66F3C}" destId="{BD6C50CC-E8AA-4029-8D81-C7F2693FAE6C}" srcOrd="0" destOrd="0" parTransId="{54435378-F41D-412D-A5B6-6FFE950EF702}" sibTransId="{241EC27E-AD6B-4EF3-BC65-DC8A572AC0C5}"/>
    <dgm:cxn modelId="{26EC7AF1-8817-4D83-A93B-EC5B16B62D1E}" type="presOf" srcId="{747FF54B-0DDA-4F6B-A980-64D2DE06E17F}" destId="{C11C6098-E1C0-4B4B-B9D3-A66C0E707CF9}" srcOrd="0" destOrd="0" presId="urn:microsoft.com/office/officeart/2005/8/layout/vList2"/>
    <dgm:cxn modelId="{6E9F37FC-32AF-4D84-9721-427383E8A71F}" srcId="{204812DE-4E9F-4A35-B1F4-D441E6A66F3C}" destId="{747FF54B-0DDA-4F6B-A980-64D2DE06E17F}" srcOrd="3" destOrd="0" parTransId="{54822867-4DCD-4489-816D-23F8EE9D69BF}" sibTransId="{DAD306C9-7688-4C39-A864-1461A78C856A}"/>
    <dgm:cxn modelId="{EE4DEDE9-E808-45C4-92A9-A02FD3EDA54B}" type="presOf" srcId="{204812DE-4E9F-4A35-B1F4-D441E6A66F3C}" destId="{471134E1-2EDE-45A0-93AF-1B32F441DD87}" srcOrd="0" destOrd="0" presId="urn:microsoft.com/office/officeart/2005/8/layout/vList2"/>
    <dgm:cxn modelId="{B470B42E-336C-45C5-A9BC-B7E1A179823E}" type="presOf" srcId="{9EF00953-333B-4269-A2B1-BEB8F4593A9F}" destId="{359B5FB9-F599-4191-A195-E7AE062B7D87}" srcOrd="0" destOrd="0" presId="urn:microsoft.com/office/officeart/2005/8/layout/vList2"/>
    <dgm:cxn modelId="{6F59DCE2-EA54-438D-A687-B8BD122FEC0A}" type="presOf" srcId="{BD6C50CC-E8AA-4029-8D81-C7F2693FAE6C}" destId="{06BEA5BE-BFF9-4381-A6C8-D30913EED402}" srcOrd="0" destOrd="0" presId="urn:microsoft.com/office/officeart/2005/8/layout/vList2"/>
    <dgm:cxn modelId="{DB3A87A8-9BDB-4368-BA22-920269BA5C47}" type="presOf" srcId="{C2C0AEA3-35F5-41F6-8BC3-C0354E093E28}" destId="{70F4B524-7E41-434C-8AAC-AB4884128B89}" srcOrd="0" destOrd="0" presId="urn:microsoft.com/office/officeart/2005/8/layout/vList2"/>
    <dgm:cxn modelId="{47CC15B6-22A2-43D0-9D0B-4A14E227CAB0}" srcId="{204812DE-4E9F-4A35-B1F4-D441E6A66F3C}" destId="{9EF00953-333B-4269-A2B1-BEB8F4593A9F}" srcOrd="1" destOrd="0" parTransId="{56D6853D-746E-40B7-84E9-166AB88A7264}" sibTransId="{99FF2BAB-E38A-445F-B7C6-50FDD9E8DA90}"/>
    <dgm:cxn modelId="{167CF51F-8624-4173-8380-8474230090D2}" type="presParOf" srcId="{471134E1-2EDE-45A0-93AF-1B32F441DD87}" destId="{06BEA5BE-BFF9-4381-A6C8-D30913EED402}" srcOrd="0" destOrd="0" presId="urn:microsoft.com/office/officeart/2005/8/layout/vList2"/>
    <dgm:cxn modelId="{A2AD799F-F768-4E5E-ABD0-BEA1D6664C4D}" type="presParOf" srcId="{471134E1-2EDE-45A0-93AF-1B32F441DD87}" destId="{85B58465-06D6-49D8-9E84-D024A2AA9E56}" srcOrd="1" destOrd="0" presId="urn:microsoft.com/office/officeart/2005/8/layout/vList2"/>
    <dgm:cxn modelId="{BA7C0E7E-F8A1-4832-B783-B3ED8984F59C}" type="presParOf" srcId="{471134E1-2EDE-45A0-93AF-1B32F441DD87}" destId="{359B5FB9-F599-4191-A195-E7AE062B7D87}" srcOrd="2" destOrd="0" presId="urn:microsoft.com/office/officeart/2005/8/layout/vList2"/>
    <dgm:cxn modelId="{0ADE3995-08F7-4619-B443-87280E3C189D}" type="presParOf" srcId="{471134E1-2EDE-45A0-93AF-1B32F441DD87}" destId="{4044047B-2D88-48A6-9ACB-4DF82892C8B5}" srcOrd="3" destOrd="0" presId="urn:microsoft.com/office/officeart/2005/8/layout/vList2"/>
    <dgm:cxn modelId="{0F0C6DCE-98B8-45C6-AE63-64418A411C09}" type="presParOf" srcId="{471134E1-2EDE-45A0-93AF-1B32F441DD87}" destId="{70F4B524-7E41-434C-8AAC-AB4884128B89}" srcOrd="4" destOrd="0" presId="urn:microsoft.com/office/officeart/2005/8/layout/vList2"/>
    <dgm:cxn modelId="{C8927378-92F9-4B01-80C6-BD78740BA7BE}" type="presParOf" srcId="{471134E1-2EDE-45A0-93AF-1B32F441DD87}" destId="{07132EA9-E9D2-48BE-A585-A68CF1F0C165}" srcOrd="5" destOrd="0" presId="urn:microsoft.com/office/officeart/2005/8/layout/vList2"/>
    <dgm:cxn modelId="{B5111071-CDD7-4DBB-B92B-9284EA9431B0}" type="presParOf" srcId="{471134E1-2EDE-45A0-93AF-1B32F441DD87}" destId="{C11C6098-E1C0-4B4B-B9D3-A66C0E707CF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EA5BE-BFF9-4381-A6C8-D30913EED402}">
      <dsp:nvSpPr>
        <dsp:cNvPr id="0" name=""/>
        <dsp:cNvSpPr/>
      </dsp:nvSpPr>
      <dsp:spPr>
        <a:xfrm>
          <a:off x="0" y="49200"/>
          <a:ext cx="4953000" cy="6388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Find</a:t>
          </a:r>
          <a:endParaRPr lang="en-US" sz="2800" kern="1200" dirty="0"/>
        </a:p>
      </dsp:txBody>
      <dsp:txXfrm>
        <a:off x="0" y="49200"/>
        <a:ext cx="4953000" cy="638819"/>
      </dsp:txXfrm>
    </dsp:sp>
    <dsp:sp modelId="{D5105CCB-DDCE-4541-A66B-8DE53554B345}">
      <dsp:nvSpPr>
        <dsp:cNvPr id="0" name=""/>
        <dsp:cNvSpPr/>
      </dsp:nvSpPr>
      <dsp:spPr>
        <a:xfrm>
          <a:off x="0" y="768660"/>
          <a:ext cx="4953000" cy="6388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Evaluate</a:t>
          </a:r>
          <a:endParaRPr lang="en-US" sz="2800" kern="1200" dirty="0"/>
        </a:p>
      </dsp:txBody>
      <dsp:txXfrm>
        <a:off x="0" y="768660"/>
        <a:ext cx="4953000" cy="638819"/>
      </dsp:txXfrm>
    </dsp:sp>
    <dsp:sp modelId="{70F4B524-7E41-434C-8AAC-AB4884128B89}">
      <dsp:nvSpPr>
        <dsp:cNvPr id="0" name=""/>
        <dsp:cNvSpPr/>
      </dsp:nvSpPr>
      <dsp:spPr>
        <a:xfrm>
          <a:off x="0" y="1488120"/>
          <a:ext cx="4953000" cy="6388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Share</a:t>
          </a:r>
          <a:endParaRPr lang="en-US" sz="2800" kern="1200" dirty="0"/>
        </a:p>
      </dsp:txBody>
      <dsp:txXfrm>
        <a:off x="0" y="1488120"/>
        <a:ext cx="4953000" cy="638819"/>
      </dsp:txXfrm>
    </dsp:sp>
    <dsp:sp modelId="{C11C6098-E1C0-4B4B-B9D3-A66C0E707CF9}">
      <dsp:nvSpPr>
        <dsp:cNvPr id="0" name=""/>
        <dsp:cNvSpPr/>
      </dsp:nvSpPr>
      <dsp:spPr>
        <a:xfrm>
          <a:off x="0" y="2207580"/>
          <a:ext cx="4953000" cy="6388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Administer</a:t>
          </a:r>
          <a:endParaRPr lang="en-US" sz="2800" kern="1200" dirty="0"/>
        </a:p>
      </dsp:txBody>
      <dsp:txXfrm>
        <a:off x="0" y="2207580"/>
        <a:ext cx="4953000" cy="6388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EA5BE-BFF9-4381-A6C8-D30913EED402}">
      <dsp:nvSpPr>
        <dsp:cNvPr id="0" name=""/>
        <dsp:cNvSpPr/>
      </dsp:nvSpPr>
      <dsp:spPr>
        <a:xfrm>
          <a:off x="0" y="0"/>
          <a:ext cx="3276599" cy="7502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Find</a:t>
          </a:r>
          <a:endParaRPr lang="en-US" sz="4400" kern="1200" dirty="0"/>
        </a:p>
      </dsp:txBody>
      <dsp:txXfrm>
        <a:off x="0" y="0"/>
        <a:ext cx="3276599" cy="7502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EA5BE-BFF9-4381-A6C8-D30913EED402}">
      <dsp:nvSpPr>
        <dsp:cNvPr id="0" name=""/>
        <dsp:cNvSpPr/>
      </dsp:nvSpPr>
      <dsp:spPr>
        <a:xfrm>
          <a:off x="0" y="0"/>
          <a:ext cx="3276599" cy="75027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Evaluate</a:t>
          </a:r>
          <a:endParaRPr lang="en-US" sz="4400" kern="1200" dirty="0"/>
        </a:p>
      </dsp:txBody>
      <dsp:txXfrm>
        <a:off x="0" y="0"/>
        <a:ext cx="3276599" cy="75027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EA5BE-BFF9-4381-A6C8-D30913EED402}">
      <dsp:nvSpPr>
        <dsp:cNvPr id="0" name=""/>
        <dsp:cNvSpPr/>
      </dsp:nvSpPr>
      <dsp:spPr>
        <a:xfrm>
          <a:off x="0" y="0"/>
          <a:ext cx="3276599" cy="7502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Share</a:t>
          </a:r>
          <a:endParaRPr lang="en-US" sz="4400" kern="1200" dirty="0"/>
        </a:p>
      </dsp:txBody>
      <dsp:txXfrm>
        <a:off x="0" y="0"/>
        <a:ext cx="3276599" cy="75027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EA5BE-BFF9-4381-A6C8-D30913EED402}">
      <dsp:nvSpPr>
        <dsp:cNvPr id="0" name=""/>
        <dsp:cNvSpPr/>
      </dsp:nvSpPr>
      <dsp:spPr>
        <a:xfrm>
          <a:off x="0" y="0"/>
          <a:ext cx="3276599" cy="7502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Administer</a:t>
          </a:r>
          <a:endParaRPr lang="en-US" sz="4400" kern="1200" dirty="0"/>
        </a:p>
      </dsp:txBody>
      <dsp:txXfrm>
        <a:off x="0" y="0"/>
        <a:ext cx="3276599" cy="75027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EA5BE-BFF9-4381-A6C8-D30913EED402}">
      <dsp:nvSpPr>
        <dsp:cNvPr id="0" name=""/>
        <dsp:cNvSpPr/>
      </dsp:nvSpPr>
      <dsp:spPr>
        <a:xfrm>
          <a:off x="0" y="58160"/>
          <a:ext cx="2514599" cy="6388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Find</a:t>
          </a:r>
          <a:endParaRPr lang="en-US" sz="2800" kern="1200" dirty="0"/>
        </a:p>
      </dsp:txBody>
      <dsp:txXfrm>
        <a:off x="0" y="58160"/>
        <a:ext cx="2514599" cy="638819"/>
      </dsp:txXfrm>
    </dsp:sp>
    <dsp:sp modelId="{D5105CCB-DDCE-4541-A66B-8DE53554B345}">
      <dsp:nvSpPr>
        <dsp:cNvPr id="0" name=""/>
        <dsp:cNvSpPr/>
      </dsp:nvSpPr>
      <dsp:spPr>
        <a:xfrm>
          <a:off x="0" y="768660"/>
          <a:ext cx="2514599" cy="6388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Evaluate</a:t>
          </a:r>
          <a:endParaRPr lang="en-US" sz="2800" kern="1200" dirty="0"/>
        </a:p>
      </dsp:txBody>
      <dsp:txXfrm>
        <a:off x="0" y="768660"/>
        <a:ext cx="2514599" cy="638819"/>
      </dsp:txXfrm>
    </dsp:sp>
    <dsp:sp modelId="{70F4B524-7E41-434C-8AAC-AB4884128B89}">
      <dsp:nvSpPr>
        <dsp:cNvPr id="0" name=""/>
        <dsp:cNvSpPr/>
      </dsp:nvSpPr>
      <dsp:spPr>
        <a:xfrm>
          <a:off x="0" y="1488120"/>
          <a:ext cx="2514599" cy="6388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Share</a:t>
          </a:r>
          <a:endParaRPr lang="en-US" sz="2800" kern="1200" dirty="0"/>
        </a:p>
      </dsp:txBody>
      <dsp:txXfrm>
        <a:off x="0" y="1488120"/>
        <a:ext cx="2514599" cy="638819"/>
      </dsp:txXfrm>
    </dsp:sp>
    <dsp:sp modelId="{C11C6098-E1C0-4B4B-B9D3-A66C0E707CF9}">
      <dsp:nvSpPr>
        <dsp:cNvPr id="0" name=""/>
        <dsp:cNvSpPr/>
      </dsp:nvSpPr>
      <dsp:spPr>
        <a:xfrm>
          <a:off x="0" y="2207580"/>
          <a:ext cx="2514599" cy="6388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Administer</a:t>
          </a:r>
          <a:endParaRPr lang="en-US" sz="2800" kern="1200" dirty="0"/>
        </a:p>
      </dsp:txBody>
      <dsp:txXfrm>
        <a:off x="0" y="2207580"/>
        <a:ext cx="2514599" cy="63881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EA5BE-BFF9-4381-A6C8-D30913EED402}">
      <dsp:nvSpPr>
        <dsp:cNvPr id="0" name=""/>
        <dsp:cNvSpPr/>
      </dsp:nvSpPr>
      <dsp:spPr>
        <a:xfrm>
          <a:off x="0" y="32759"/>
          <a:ext cx="2514599" cy="638819"/>
        </a:xfrm>
        <a:prstGeom prst="roundRect">
          <a:avLst/>
        </a:prstGeom>
        <a:solidFill>
          <a:srgbClr val="A2312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Home</a:t>
          </a:r>
          <a:endParaRPr lang="en-US" sz="2800" kern="1200" dirty="0"/>
        </a:p>
      </dsp:txBody>
      <dsp:txXfrm>
        <a:off x="0" y="32759"/>
        <a:ext cx="2514599" cy="638819"/>
      </dsp:txXfrm>
    </dsp:sp>
    <dsp:sp modelId="{359B5FB9-F599-4191-A195-E7AE062B7D87}">
      <dsp:nvSpPr>
        <dsp:cNvPr id="0" name=""/>
        <dsp:cNvSpPr/>
      </dsp:nvSpPr>
      <dsp:spPr>
        <a:xfrm>
          <a:off x="0" y="768660"/>
          <a:ext cx="2514599" cy="638819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Find</a:t>
          </a:r>
          <a:endParaRPr lang="en-US" sz="2800" kern="1200" dirty="0"/>
        </a:p>
      </dsp:txBody>
      <dsp:txXfrm>
        <a:off x="0" y="768660"/>
        <a:ext cx="2514599" cy="638819"/>
      </dsp:txXfrm>
    </dsp:sp>
    <dsp:sp modelId="{70F4B524-7E41-434C-8AAC-AB4884128B89}">
      <dsp:nvSpPr>
        <dsp:cNvPr id="0" name=""/>
        <dsp:cNvSpPr/>
      </dsp:nvSpPr>
      <dsp:spPr>
        <a:xfrm>
          <a:off x="0" y="1488120"/>
          <a:ext cx="2514599" cy="6388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Share</a:t>
          </a:r>
          <a:endParaRPr lang="en-US" sz="2800" kern="1200" dirty="0"/>
        </a:p>
      </dsp:txBody>
      <dsp:txXfrm>
        <a:off x="0" y="1488120"/>
        <a:ext cx="2514599" cy="638819"/>
      </dsp:txXfrm>
    </dsp:sp>
    <dsp:sp modelId="{C11C6098-E1C0-4B4B-B9D3-A66C0E707CF9}">
      <dsp:nvSpPr>
        <dsp:cNvPr id="0" name=""/>
        <dsp:cNvSpPr/>
      </dsp:nvSpPr>
      <dsp:spPr>
        <a:xfrm>
          <a:off x="0" y="2207580"/>
          <a:ext cx="2514599" cy="6388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Account</a:t>
          </a:r>
          <a:endParaRPr lang="en-US" sz="2800" kern="1200" dirty="0"/>
        </a:p>
      </dsp:txBody>
      <dsp:txXfrm>
        <a:off x="0" y="2207580"/>
        <a:ext cx="2514599" cy="638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 defTabSz="903288">
              <a:defRPr sz="1200"/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6675" y="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/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 defTabSz="903288">
              <a:defRPr sz="1200"/>
            </a:lvl1pPr>
          </a:lstStyle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6675" y="883920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/>
            </a:lvl1pPr>
          </a:lstStyle>
          <a:p>
            <a:fld id="{2A40F190-6903-492F-BF15-032C40453A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4" tIns="45147" rIns="90294" bIns="45147" numCol="1" anchor="t" anchorCtr="0" compatLnSpc="1">
            <a:prstTxWarp prst="textNoShape">
              <a:avLst/>
            </a:prstTxWarp>
          </a:bodyPr>
          <a:lstStyle>
            <a:lvl1pPr defTabSz="903288"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6675" y="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4" tIns="45147" rIns="90294" bIns="45147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22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419600"/>
            <a:ext cx="50704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4" tIns="45147" rIns="90294" bIns="451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4" tIns="45147" rIns="90294" bIns="45147" numCol="1" anchor="b" anchorCtr="0" compatLnSpc="1">
            <a:prstTxWarp prst="textNoShape">
              <a:avLst/>
            </a:prstTxWarp>
          </a:bodyPr>
          <a:lstStyle>
            <a:lvl1pPr defTabSz="903288"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6675" y="883920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94" tIns="45147" rIns="90294" bIns="45147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/>
            </a:lvl1pPr>
          </a:lstStyle>
          <a:p>
            <a:fld id="{7398C372-558D-4829-A66B-FEEAD13D8C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8185CFB-4664-4F67-AEE8-BDAAF10B76B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CFB-4664-4F67-AEE8-BDAAF10B76B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8185CFB-4664-4F67-AEE8-BDAAF10B76B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CFB-4664-4F67-AEE8-BDAAF10B76B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CFB-4664-4F67-AEE8-BDAAF10B76B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8185CFB-4664-4F67-AEE8-BDAAF10B76B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8185CFB-4664-4F67-AEE8-BDAAF10B76B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CFB-4664-4F67-AEE8-BDAAF10B76B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CFB-4664-4F67-AEE8-BDAAF10B76B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5CFB-4664-4F67-AEE8-BDAAF10B76B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8185CFB-4664-4F67-AEE8-BDAAF10B76B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185CFB-4664-4F67-AEE8-BDAAF10B76B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9D9DE3-8B46-4376-9F5E-A0FF031F3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lmic.state.mn.us/geoportal/catalog/main/home.pag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2514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</a:t>
            </a:r>
            <a:br>
              <a:rPr lang="en-US" sz="3600" dirty="0" smtClean="0"/>
            </a:br>
            <a:r>
              <a:rPr lang="en-US" sz="3600" b="1" dirty="0" smtClean="0">
                <a:solidFill>
                  <a:srgbClr val="FF9900"/>
                </a:solidFill>
              </a:rPr>
              <a:t>Minnesota Geospatial Commons</a:t>
            </a:r>
            <a:r>
              <a:rPr lang="en-US" sz="3600" dirty="0" smtClean="0">
                <a:solidFill>
                  <a:srgbClr val="FF9900"/>
                </a:solidFill>
              </a:rPr>
              <a:t/>
            </a:r>
            <a:br>
              <a:rPr lang="en-US" sz="3600" dirty="0" smtClean="0">
                <a:solidFill>
                  <a:srgbClr val="FF9900"/>
                </a:solidFill>
              </a:rPr>
            </a:br>
            <a:r>
              <a:rPr lang="en-US" sz="3600" dirty="0" smtClean="0"/>
              <a:t>is Coming!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8006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Mark Kotz, Chair Geospatial Commons Workgroup</a:t>
            </a:r>
          </a:p>
          <a:p>
            <a:r>
              <a:rPr lang="en-US" dirty="0" smtClean="0">
                <a:latin typeface="+mj-lt"/>
              </a:rPr>
              <a:t>Digital Cadastral Data Committee April 1, </a:t>
            </a:r>
            <a:r>
              <a:rPr lang="en-US" dirty="0" smtClean="0">
                <a:latin typeface="+mj-lt"/>
              </a:rPr>
              <a:t>2011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Functions - </a:t>
            </a:r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Publish Metadata</a:t>
            </a:r>
            <a:endParaRPr lang="en-US" dirty="0" smtClean="0"/>
          </a:p>
          <a:p>
            <a:r>
              <a:rPr lang="en-US" dirty="0" smtClean="0"/>
              <a:t>Publish Data </a:t>
            </a:r>
            <a:r>
              <a:rPr lang="en-US" dirty="0" smtClean="0"/>
              <a:t>for download</a:t>
            </a:r>
          </a:p>
          <a:p>
            <a:r>
              <a:rPr lang="en-US" dirty="0" smtClean="0"/>
              <a:t>Publish </a:t>
            </a:r>
            <a:r>
              <a:rPr lang="en-US" dirty="0" smtClean="0"/>
              <a:t>Services </a:t>
            </a:r>
            <a:r>
              <a:rPr lang="en-US" dirty="0" smtClean="0"/>
              <a:t>for consumption</a:t>
            </a:r>
          </a:p>
          <a:p>
            <a:pPr lvl="0"/>
            <a:r>
              <a:rPr lang="en-US" dirty="0" smtClean="0"/>
              <a:t>Feeds </a:t>
            </a:r>
            <a:r>
              <a:rPr lang="en-US" dirty="0" smtClean="0"/>
              <a:t>(RSS &amp; Twitter</a:t>
            </a:r>
            <a:r>
              <a:rPr lang="en-US" dirty="0" smtClean="0"/>
              <a:t>)</a:t>
            </a:r>
            <a:endParaRPr lang="en-US" dirty="0" smtClean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4953000" y="304800"/>
          <a:ext cx="3276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User Account</a:t>
            </a:r>
          </a:p>
          <a:p>
            <a:pPr lvl="1"/>
            <a:r>
              <a:rPr lang="en-US" dirty="0" smtClean="0"/>
              <a:t>Save searches</a:t>
            </a:r>
          </a:p>
          <a:p>
            <a:pPr lvl="1"/>
            <a:r>
              <a:rPr lang="en-US" dirty="0" smtClean="0"/>
              <a:t>Notifications – registered user</a:t>
            </a:r>
          </a:p>
          <a:p>
            <a:pPr lvl="1"/>
            <a:r>
              <a:rPr lang="en-US" dirty="0" smtClean="0"/>
              <a:t>Publish</a:t>
            </a:r>
          </a:p>
          <a:p>
            <a:r>
              <a:rPr lang="en-US" dirty="0" smtClean="0"/>
              <a:t>Harvesting (producer &amp; site admin) </a:t>
            </a:r>
          </a:p>
          <a:p>
            <a:pPr lvl="0"/>
            <a:r>
              <a:rPr lang="en-US" dirty="0" smtClean="0"/>
              <a:t>Catalog </a:t>
            </a:r>
            <a:r>
              <a:rPr lang="en-US" dirty="0"/>
              <a:t>maintenance</a:t>
            </a:r>
          </a:p>
          <a:p>
            <a:pPr lvl="0"/>
            <a:r>
              <a:rPr lang="en-US" dirty="0" smtClean="0"/>
              <a:t>Security </a:t>
            </a:r>
            <a:r>
              <a:rPr lang="en-US" dirty="0"/>
              <a:t>&amp; User management</a:t>
            </a:r>
          </a:p>
          <a:p>
            <a:pPr lvl="0"/>
            <a:r>
              <a:rPr lang="en-US" dirty="0" smtClean="0"/>
              <a:t>Governance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4953000" y="304800"/>
          <a:ext cx="3276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Functions -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Focus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“really simple like Google”</a:t>
            </a:r>
          </a:p>
          <a:p>
            <a:r>
              <a:rPr lang="en-US" dirty="0" smtClean="0"/>
              <a:t>Quickly get to Find function</a:t>
            </a:r>
          </a:p>
          <a:p>
            <a:r>
              <a:rPr lang="en-US" dirty="0" smtClean="0"/>
              <a:t>Specific query options &amp; results items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Query/Filter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dirty="0" smtClean="0"/>
              <a:t>Query/Filter items that would be valuable</a:t>
            </a:r>
            <a:endParaRPr lang="en-US" sz="2000" dirty="0" smtClean="0"/>
          </a:p>
          <a:p>
            <a:pPr lvl="1"/>
            <a:r>
              <a:rPr lang="en-US" sz="2800" dirty="0" smtClean="0"/>
              <a:t>Spatial extent (</a:t>
            </a:r>
            <a:r>
              <a:rPr lang="en-US" sz="2400" dirty="0" smtClean="0"/>
              <a:t>Could draw a box and/or pick list)</a:t>
            </a:r>
            <a:endParaRPr lang="en-US" sz="1600" dirty="0" smtClean="0"/>
          </a:p>
          <a:p>
            <a:pPr lvl="1"/>
            <a:r>
              <a:rPr lang="en-US" sz="2800" dirty="0" smtClean="0"/>
              <a:t>Constrain metadata search </a:t>
            </a:r>
            <a:r>
              <a:rPr lang="en-US" sz="2400" dirty="0" smtClean="0"/>
              <a:t>(e.g. just title &amp; abstract)</a:t>
            </a:r>
          </a:p>
          <a:p>
            <a:pPr lvl="1"/>
            <a:r>
              <a:rPr lang="en-US" sz="2800" dirty="0" smtClean="0"/>
              <a:t>Type of resource</a:t>
            </a:r>
            <a:endParaRPr lang="en-US" sz="1800" dirty="0" smtClean="0"/>
          </a:p>
          <a:p>
            <a:pPr lvl="1"/>
            <a:r>
              <a:rPr lang="en-US" sz="2800" dirty="0" smtClean="0"/>
              <a:t>Publisher (could be a pick list)</a:t>
            </a:r>
            <a:endParaRPr lang="en-US" sz="1800" dirty="0" smtClean="0"/>
          </a:p>
          <a:p>
            <a:pPr lvl="1"/>
            <a:r>
              <a:rPr lang="en-US" sz="2800" dirty="0" smtClean="0"/>
              <a:t>Date </a:t>
            </a:r>
            <a:r>
              <a:rPr lang="en-US" sz="2400" dirty="0" smtClean="0"/>
              <a:t>(as range, or by currency, e.g. “within last month”)</a:t>
            </a:r>
          </a:p>
          <a:p>
            <a:pPr lvl="1"/>
            <a:r>
              <a:rPr lang="en-US" sz="2800" dirty="0" smtClean="0"/>
              <a:t>ISO theme category</a:t>
            </a:r>
          </a:p>
          <a:p>
            <a:r>
              <a:rPr lang="en-US" sz="3100" dirty="0" smtClean="0"/>
              <a:t>*Note when filtered, it should be obvious to user what elements are in play</a:t>
            </a:r>
            <a:endParaRPr lang="en-US" sz="21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Quick Results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3200" dirty="0" smtClean="0"/>
              <a:t>Results elements that would be valuable</a:t>
            </a:r>
            <a:endParaRPr lang="en-US" sz="2400" dirty="0" smtClean="0"/>
          </a:p>
          <a:p>
            <a:pPr lvl="1"/>
            <a:r>
              <a:rPr lang="en-US" sz="2800" dirty="0" smtClean="0"/>
              <a:t>Title</a:t>
            </a:r>
            <a:endParaRPr lang="en-US" sz="2000" dirty="0" smtClean="0"/>
          </a:p>
          <a:p>
            <a:pPr lvl="1"/>
            <a:r>
              <a:rPr lang="en-US" sz="2800" dirty="0" smtClean="0"/>
              <a:t>Abstract</a:t>
            </a:r>
            <a:endParaRPr lang="en-US" sz="2000" dirty="0" smtClean="0"/>
          </a:p>
          <a:p>
            <a:pPr lvl="1"/>
            <a:r>
              <a:rPr lang="en-US" sz="2800" dirty="0" smtClean="0"/>
              <a:t>Type of resource</a:t>
            </a:r>
            <a:endParaRPr lang="en-US" sz="2000" dirty="0" smtClean="0"/>
          </a:p>
          <a:p>
            <a:pPr lvl="1"/>
            <a:r>
              <a:rPr lang="en-US" sz="2800" dirty="0" smtClean="0"/>
              <a:t>Browse graphic</a:t>
            </a:r>
            <a:endParaRPr lang="en-US" sz="2000" dirty="0" smtClean="0"/>
          </a:p>
          <a:p>
            <a:pPr lvl="1"/>
            <a:r>
              <a:rPr lang="en-US" sz="2800" dirty="0" smtClean="0"/>
              <a:t>Link to full metadata</a:t>
            </a:r>
            <a:endParaRPr lang="en-US" sz="2000" dirty="0" smtClean="0"/>
          </a:p>
          <a:p>
            <a:pPr lvl="1"/>
            <a:r>
              <a:rPr lang="en-US" sz="2800" dirty="0" smtClean="0"/>
              <a:t>Link to download dataset or to  web service (“add to map” as one option)</a:t>
            </a:r>
            <a:endParaRPr lang="en-US" sz="2000" dirty="0" smtClean="0"/>
          </a:p>
          <a:p>
            <a:pPr lvl="1"/>
            <a:r>
              <a:rPr lang="en-US" sz="2800" dirty="0" smtClean="0"/>
              <a:t>Source/Publisher of resource</a:t>
            </a:r>
            <a:endParaRPr lang="en-US" sz="2000" dirty="0" smtClean="0"/>
          </a:p>
          <a:p>
            <a:pPr lvl="1"/>
            <a:r>
              <a:rPr lang="en-US" sz="2800" dirty="0" smtClean="0"/>
              <a:t>Last updated date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Interface Thoughts</a:t>
            </a:r>
            <a:endParaRPr lang="en-US" u="sng" dirty="0">
              <a:solidFill>
                <a:srgbClr val="FFC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1066800" y="2514600"/>
          <a:ext cx="2514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5562600" y="2514600"/>
          <a:ext cx="2514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ight Arrow 5"/>
          <p:cNvSpPr/>
          <p:nvPr/>
        </p:nvSpPr>
        <p:spPr>
          <a:xfrm>
            <a:off x="3962400" y="3505200"/>
            <a:ext cx="1143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en-US" dirty="0" smtClean="0"/>
              <a:t>MnGeo hosting</a:t>
            </a:r>
          </a:p>
          <a:p>
            <a:r>
              <a:rPr lang="en-US" dirty="0" smtClean="0"/>
              <a:t>ArcGIS </a:t>
            </a:r>
            <a:r>
              <a:rPr lang="en-US" dirty="0" err="1" smtClean="0"/>
              <a:t>GeoPortal</a:t>
            </a:r>
            <a:r>
              <a:rPr lang="en-US" dirty="0" smtClean="0"/>
              <a:t> Extension v9.3</a:t>
            </a:r>
          </a:p>
          <a:p>
            <a:r>
              <a:rPr lang="en-US" dirty="0" smtClean="0"/>
              <a:t>Implementing out-of-box functions</a:t>
            </a:r>
          </a:p>
          <a:p>
            <a:r>
              <a:rPr lang="en-US" dirty="0" smtClean="0"/>
              <a:t>Evaluating customization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124200"/>
            <a:ext cx="8153400" cy="2971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Test Bed MN Geospatial Commons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Searching by keywords needs refining</a:t>
            </a:r>
          </a:p>
          <a:p>
            <a:r>
              <a:rPr lang="en-US" dirty="0" smtClean="0"/>
              <a:t>Not so friendly to MGMG</a:t>
            </a:r>
          </a:p>
          <a:p>
            <a:r>
              <a:rPr lang="en-US" dirty="0" smtClean="0"/>
              <a:t>Metadata for web services needed</a:t>
            </a:r>
          </a:p>
          <a:p>
            <a:r>
              <a:rPr lang="en-US" dirty="0" smtClean="0"/>
              <a:t>Customization work needed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Timeline –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Work completed on test 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Recommending ESRI </a:t>
            </a:r>
            <a:r>
              <a:rPr lang="en-US" dirty="0" smtClean="0"/>
              <a:t>product for production portal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Awaiting feedback from project sponsors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Project </a:t>
            </a:r>
            <a:r>
              <a:rPr lang="en-US" dirty="0" smtClean="0"/>
              <a:t>plan for production Commons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Development of additional functions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Hosting &amp; Staffing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Budget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Timing? Depends on approval &amp; budgets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You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MN: Much data, many services – more coming</a:t>
            </a:r>
          </a:p>
          <a:p>
            <a:r>
              <a:rPr lang="en-US" dirty="0" smtClean="0"/>
              <a:t>No single web location to find or share</a:t>
            </a:r>
          </a:p>
          <a:p>
            <a:r>
              <a:rPr lang="en-US" dirty="0" smtClean="0"/>
              <a:t>Especially Geo apps and web services</a:t>
            </a:r>
          </a:p>
          <a:p>
            <a:r>
              <a:rPr lang="en-US" dirty="0" smtClean="0"/>
              <a:t>Opportunity!!!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Points</a:t>
            </a:r>
            <a:endParaRPr lang="en-US" dirty="0"/>
          </a:p>
        </p:txBody>
      </p:sp>
      <p:sp>
        <p:nvSpPr>
          <p:cNvPr id="3604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executive commitment for test</a:t>
            </a:r>
          </a:p>
          <a:p>
            <a:r>
              <a:rPr lang="en-US" dirty="0" smtClean="0"/>
              <a:t>Driven by data producers</a:t>
            </a:r>
          </a:p>
          <a:p>
            <a:r>
              <a:rPr lang="en-US" dirty="0" smtClean="0"/>
              <a:t>Solid business needs</a:t>
            </a:r>
          </a:p>
          <a:p>
            <a:r>
              <a:rPr lang="en-US" dirty="0" smtClean="0"/>
              <a:t>Highly talented workgroup</a:t>
            </a:r>
          </a:p>
          <a:p>
            <a:r>
              <a:rPr lang="en-US" dirty="0" smtClean="0"/>
              <a:t>Executive commitment for production?</a:t>
            </a:r>
          </a:p>
          <a:p>
            <a:r>
              <a:rPr lang="en-US" dirty="0" smtClean="0"/>
              <a:t>Next </a:t>
            </a:r>
            <a:r>
              <a:rPr lang="en-US" dirty="0" smtClean="0"/>
              <a:t>budget cycle????</a:t>
            </a:r>
          </a:p>
          <a:p>
            <a:r>
              <a:rPr lang="en-US" dirty="0" smtClean="0"/>
              <a:t>www.mngeo.state.mn.us/workgroup/commons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819400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Mark Kotz</a:t>
            </a:r>
          </a:p>
          <a:p>
            <a:r>
              <a:rPr lang="en-US" sz="2000" dirty="0" smtClean="0"/>
              <a:t>MN Geospatial Commons Workgroup</a:t>
            </a:r>
          </a:p>
          <a:p>
            <a:endParaRPr lang="en-US" sz="2000" dirty="0" smtClean="0"/>
          </a:p>
          <a:p>
            <a:r>
              <a:rPr lang="en-US" sz="2000" dirty="0" smtClean="0"/>
              <a:t>GIS Database Administrator</a:t>
            </a:r>
          </a:p>
          <a:p>
            <a:r>
              <a:rPr lang="en-US" sz="2000" dirty="0" smtClean="0"/>
              <a:t>Metropolitan Council</a:t>
            </a:r>
          </a:p>
          <a:p>
            <a:r>
              <a:rPr lang="en-US" sz="2000" dirty="0" smtClean="0"/>
              <a:t>mark.kotz@metc.state.mn.us</a:t>
            </a:r>
            <a:endParaRPr lang="en-US" sz="20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495800" y="1752600"/>
            <a:ext cx="4038600" cy="47244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2000" b="1" dirty="0" smtClean="0"/>
              <a:t>Active Workgroup Members</a:t>
            </a:r>
          </a:p>
          <a:p>
            <a:pPr lvl="0"/>
            <a:r>
              <a:rPr lang="en-US" sz="2000" b="0" dirty="0" smtClean="0"/>
              <a:t>Chris </a:t>
            </a:r>
            <a:r>
              <a:rPr lang="en-US" sz="2000" b="0" dirty="0"/>
              <a:t>Cialek, MnGeo</a:t>
            </a:r>
          </a:p>
          <a:p>
            <a:r>
              <a:rPr lang="en-US" sz="2000" b="0" dirty="0" smtClean="0"/>
              <a:t>Jim </a:t>
            </a:r>
            <a:r>
              <a:rPr lang="en-US" sz="2000" b="0" dirty="0" smtClean="0"/>
              <a:t>Dickerson, MnGeo</a:t>
            </a:r>
          </a:p>
          <a:p>
            <a:pPr lvl="0"/>
            <a:r>
              <a:rPr lang="en-US" sz="2000" b="0" dirty="0" smtClean="0"/>
              <a:t>Jessica </a:t>
            </a:r>
            <a:r>
              <a:rPr lang="en-US" sz="2000" b="0" dirty="0"/>
              <a:t>Fendos, DEED</a:t>
            </a:r>
          </a:p>
          <a:p>
            <a:pPr lvl="0"/>
            <a:r>
              <a:rPr lang="en-US" sz="2000" b="0" dirty="0"/>
              <a:t>Josh Gumm, Scott County</a:t>
            </a:r>
          </a:p>
          <a:p>
            <a:pPr lvl="0"/>
            <a:r>
              <a:rPr lang="en-US" sz="2000" b="0" dirty="0" smtClean="0"/>
              <a:t>John Harrison, </a:t>
            </a:r>
            <a:r>
              <a:rPr lang="en-US" sz="2000" b="0" dirty="0" err="1" smtClean="0"/>
              <a:t>Mn</a:t>
            </a:r>
            <a:r>
              <a:rPr lang="en-US" sz="2000" b="0" dirty="0" smtClean="0"/>
              <a:t>/DOT</a:t>
            </a:r>
          </a:p>
          <a:p>
            <a:r>
              <a:rPr lang="en-US" sz="2000" b="0" dirty="0" smtClean="0"/>
              <a:t>Mark Kotz, Met. Council (Chair)</a:t>
            </a:r>
          </a:p>
          <a:p>
            <a:r>
              <a:rPr lang="en-US" sz="2000" b="0" dirty="0" smtClean="0"/>
              <a:t>Susanne Maeder, MnGeo</a:t>
            </a:r>
          </a:p>
          <a:p>
            <a:pPr lvl="0"/>
            <a:r>
              <a:rPr lang="en-US" sz="2000" b="0" dirty="0" smtClean="0"/>
              <a:t>Chris </a:t>
            </a:r>
            <a:r>
              <a:rPr lang="en-US" sz="2000" b="0" dirty="0"/>
              <a:t>Pouliot, DNR</a:t>
            </a:r>
          </a:p>
          <a:p>
            <a:pPr lvl="0"/>
            <a:r>
              <a:rPr lang="en-US" sz="2000" b="0" dirty="0"/>
              <a:t>Nancy Rader, MnGeo</a:t>
            </a:r>
          </a:p>
          <a:p>
            <a:pPr lvl="0"/>
            <a:r>
              <a:rPr lang="en-US" sz="2000" b="0" dirty="0" smtClean="0"/>
              <a:t>Hal </a:t>
            </a:r>
            <a:r>
              <a:rPr lang="en-US" sz="2000" b="0" dirty="0"/>
              <a:t>Watson, DNR</a:t>
            </a:r>
          </a:p>
          <a:p>
            <a:pPr lvl="0"/>
            <a:r>
              <a:rPr lang="en-US" sz="2000" b="0" dirty="0"/>
              <a:t>Paul Weinberger, </a:t>
            </a:r>
            <a:r>
              <a:rPr lang="en-US" sz="2000" b="0" dirty="0" err="1"/>
              <a:t>Mn</a:t>
            </a:r>
            <a:r>
              <a:rPr lang="en-US" sz="2000" b="0" dirty="0"/>
              <a:t>/DOT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r>
              <a:rPr lang="en-US" sz="4400" b="1" dirty="0" smtClean="0"/>
              <a:t>Demo of Test Site</a:t>
            </a:r>
            <a:endParaRPr lang="en-US" sz="4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6582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290513"/>
            <a:ext cx="86582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261938"/>
            <a:ext cx="863917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6602"/>
            <a:ext cx="8191500" cy="658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162424" y="4219575"/>
            <a:ext cx="657225" cy="38100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642889" cy="649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57163"/>
            <a:ext cx="878205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505325" y="3629025"/>
            <a:ext cx="609600" cy="38100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400050"/>
            <a:ext cx="873442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“Commons”?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dirty="0" smtClean="0"/>
              <a:t>A single </a:t>
            </a:r>
            <a:r>
              <a:rPr lang="en-US" sz="3600" u="sng" dirty="0" smtClean="0">
                <a:solidFill>
                  <a:schemeClr val="accent2"/>
                </a:solidFill>
              </a:rPr>
              <a:t>place</a:t>
            </a:r>
            <a:r>
              <a:rPr lang="en-US" sz="3600" dirty="0" smtClean="0">
                <a:solidFill>
                  <a:srgbClr val="FF9900"/>
                </a:solidFill>
              </a:rPr>
              <a:t> </a:t>
            </a:r>
            <a:r>
              <a:rPr lang="en-US" sz="3600" dirty="0" smtClean="0"/>
              <a:t>we all go to </a:t>
            </a:r>
            <a:r>
              <a:rPr lang="en-US" sz="3600" u="sng" dirty="0" smtClean="0">
                <a:solidFill>
                  <a:schemeClr val="accent2"/>
                </a:solidFill>
              </a:rPr>
              <a:t>find</a:t>
            </a:r>
            <a:r>
              <a:rPr lang="en-US" sz="3600" dirty="0" smtClean="0">
                <a:solidFill>
                  <a:srgbClr val="FF9900"/>
                </a:solidFill>
              </a:rPr>
              <a:t> </a:t>
            </a:r>
            <a:r>
              <a:rPr lang="en-US" sz="3600" dirty="0" smtClean="0"/>
              <a:t>and </a:t>
            </a:r>
            <a:r>
              <a:rPr lang="en-US" sz="3600" u="sng" dirty="0" smtClean="0">
                <a:solidFill>
                  <a:schemeClr val="accent2"/>
                </a:solidFill>
              </a:rPr>
              <a:t>share</a:t>
            </a:r>
            <a:r>
              <a:rPr lang="en-US" sz="3600" dirty="0" smtClean="0"/>
              <a:t> geospatial resources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814888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323850"/>
            <a:ext cx="8763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962400" y="3048000"/>
            <a:ext cx="3581400" cy="457200"/>
          </a:xfrm>
          <a:prstGeom prst="roundRect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357188"/>
            <a:ext cx="88296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87725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“Commons”</a:t>
            </a:r>
            <a:endParaRPr lang="en-US" dirty="0"/>
          </a:p>
        </p:txBody>
      </p:sp>
      <p:sp>
        <p:nvSpPr>
          <p:cNvPr id="3604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“Portal” = where you </a:t>
            </a:r>
            <a:r>
              <a:rPr lang="en-US" u="sng" dirty="0" smtClean="0"/>
              <a:t>find</a:t>
            </a:r>
            <a:r>
              <a:rPr lang="en-US" dirty="0" smtClean="0"/>
              <a:t>.  Belongs to some one else.</a:t>
            </a:r>
          </a:p>
          <a:p>
            <a:endParaRPr lang="en-US" dirty="0" smtClean="0"/>
          </a:p>
          <a:p>
            <a:r>
              <a:rPr lang="en-US" dirty="0" smtClean="0"/>
              <a:t>“Commons” = where you </a:t>
            </a:r>
            <a:r>
              <a:rPr lang="en-US" u="sng" dirty="0" smtClean="0"/>
              <a:t>share</a:t>
            </a:r>
            <a:r>
              <a:rPr lang="en-US" dirty="0" smtClean="0"/>
              <a:t>.  Belongs to all.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is Working on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Joint MnGeo-MetroGIS workgroup</a:t>
            </a:r>
          </a:p>
          <a:p>
            <a:pPr lvl="1"/>
            <a:r>
              <a:rPr lang="en-US" dirty="0" smtClean="0"/>
              <a:t>MnGeo</a:t>
            </a:r>
          </a:p>
          <a:p>
            <a:pPr lvl="1"/>
            <a:r>
              <a:rPr lang="en-US" dirty="0" smtClean="0"/>
              <a:t>DNR</a:t>
            </a:r>
          </a:p>
          <a:p>
            <a:pPr lvl="1"/>
            <a:r>
              <a:rPr lang="en-US" dirty="0" smtClean="0"/>
              <a:t>Met Council</a:t>
            </a:r>
          </a:p>
          <a:p>
            <a:pPr lvl="1"/>
            <a:r>
              <a:rPr lang="en-US" dirty="0" err="1" smtClean="0"/>
              <a:t>MnDOT</a:t>
            </a:r>
            <a:endParaRPr lang="en-US" dirty="0" smtClean="0"/>
          </a:p>
          <a:p>
            <a:pPr lvl="1"/>
            <a:r>
              <a:rPr lang="en-US" dirty="0" smtClean="0"/>
              <a:t>DEED</a:t>
            </a:r>
          </a:p>
          <a:p>
            <a:pPr lvl="1"/>
            <a:r>
              <a:rPr lang="en-US" dirty="0" smtClean="0"/>
              <a:t>Scott County</a:t>
            </a: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is the need?  Feedback from: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752600"/>
            <a:ext cx="3886200" cy="229663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User/Producer Survey</a:t>
            </a:r>
          </a:p>
          <a:p>
            <a:pPr lvl="1"/>
            <a:r>
              <a:rPr lang="en-US" sz="2000" dirty="0" smtClean="0"/>
              <a:t>Nearly 540 responses</a:t>
            </a:r>
          </a:p>
          <a:p>
            <a:pPr lvl="1"/>
            <a:r>
              <a:rPr lang="en-US" sz="2000" dirty="0" smtClean="0"/>
              <a:t>Casual map users to GIS professional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62000" y="1752600"/>
            <a:ext cx="3352800" cy="4572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Initial Workgroup</a:t>
            </a:r>
          </a:p>
          <a:p>
            <a:pPr lvl="1"/>
            <a:r>
              <a:rPr lang="en-US" sz="2000" dirty="0" smtClean="0"/>
              <a:t>Federal</a:t>
            </a:r>
          </a:p>
          <a:p>
            <a:pPr lvl="1"/>
            <a:r>
              <a:rPr lang="en-US" sz="2000" dirty="0" smtClean="0"/>
              <a:t>State</a:t>
            </a:r>
          </a:p>
          <a:p>
            <a:pPr lvl="1"/>
            <a:r>
              <a:rPr lang="en-US" sz="2000" dirty="0" smtClean="0"/>
              <a:t>Regional</a:t>
            </a:r>
          </a:p>
          <a:p>
            <a:pPr lvl="1"/>
            <a:r>
              <a:rPr lang="en-US" sz="2000" dirty="0" smtClean="0"/>
              <a:t>County</a:t>
            </a:r>
          </a:p>
          <a:p>
            <a:pPr lvl="1"/>
            <a:r>
              <a:rPr lang="en-US" sz="2000" dirty="0" smtClean="0"/>
              <a:t>City</a:t>
            </a:r>
          </a:p>
          <a:p>
            <a:pPr lvl="1"/>
            <a:r>
              <a:rPr lang="en-US" sz="2000" dirty="0" smtClean="0"/>
              <a:t>Non-profit</a:t>
            </a:r>
            <a:endParaRPr lang="en-US" sz="20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114800" y="3276600"/>
          <a:ext cx="457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Functions</a:t>
            </a:r>
            <a:endParaRPr lang="en-US" u="sng" dirty="0">
              <a:solidFill>
                <a:srgbClr val="FFC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2133600" y="2438400"/>
          <a:ext cx="49530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Functions - </a:t>
            </a:r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</a:p>
          <a:p>
            <a:pPr lvl="1"/>
            <a:r>
              <a:rPr lang="en-US" dirty="0" smtClean="0"/>
              <a:t>Structured interface</a:t>
            </a:r>
            <a:endParaRPr lang="en-US" dirty="0"/>
          </a:p>
          <a:p>
            <a:pPr lvl="1"/>
            <a:r>
              <a:rPr lang="en-US" dirty="0"/>
              <a:t>Spatial </a:t>
            </a:r>
            <a:r>
              <a:rPr lang="en-US" dirty="0" smtClean="0"/>
              <a:t>(</a:t>
            </a:r>
            <a:r>
              <a:rPr lang="en-US" dirty="0"/>
              <a:t>e.g. </a:t>
            </a:r>
            <a:r>
              <a:rPr lang="en-US" dirty="0" smtClean="0"/>
              <a:t>bounding </a:t>
            </a:r>
            <a:r>
              <a:rPr lang="en-US" dirty="0"/>
              <a:t>box)</a:t>
            </a:r>
          </a:p>
          <a:p>
            <a:pPr lvl="1"/>
            <a:r>
              <a:rPr lang="en-US" dirty="0" smtClean="0"/>
              <a:t>Metadata</a:t>
            </a:r>
            <a:endParaRPr lang="en-US" dirty="0"/>
          </a:p>
          <a:p>
            <a:pPr lvl="1"/>
            <a:r>
              <a:rPr lang="en-US" dirty="0"/>
              <a:t>Google </a:t>
            </a:r>
            <a:r>
              <a:rPr lang="en-US" dirty="0" smtClean="0"/>
              <a:t>accessible</a:t>
            </a:r>
            <a:endParaRPr lang="en-US" dirty="0"/>
          </a:p>
          <a:p>
            <a:r>
              <a:rPr lang="en-US" dirty="0"/>
              <a:t>Catalog (viewable page)</a:t>
            </a:r>
          </a:p>
          <a:p>
            <a:r>
              <a:rPr lang="en-US" dirty="0"/>
              <a:t>Registry </a:t>
            </a:r>
            <a:r>
              <a:rPr lang="en-US" dirty="0" smtClean="0"/>
              <a:t>(back end database)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4953000" y="304800"/>
          <a:ext cx="3276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Functions -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Metadata </a:t>
            </a:r>
            <a:r>
              <a:rPr lang="en-US" dirty="0" smtClean="0"/>
              <a:t>viewer</a:t>
            </a:r>
            <a:endParaRPr lang="en-US" dirty="0"/>
          </a:p>
          <a:p>
            <a:pPr lvl="0"/>
            <a:r>
              <a:rPr lang="en-US" dirty="0"/>
              <a:t>Map viewer</a:t>
            </a:r>
          </a:p>
          <a:p>
            <a:pPr lvl="0"/>
            <a:r>
              <a:rPr lang="en-US" dirty="0" smtClean="0"/>
              <a:t>Download </a:t>
            </a:r>
            <a:r>
              <a:rPr lang="en-US" dirty="0"/>
              <a:t>data </a:t>
            </a:r>
            <a:r>
              <a:rPr lang="en-US" dirty="0" smtClean="0"/>
              <a:t>or connect to web services</a:t>
            </a:r>
          </a:p>
          <a:p>
            <a:pPr lvl="0"/>
            <a:r>
              <a:rPr lang="en-US" dirty="0" smtClean="0"/>
              <a:t>User </a:t>
            </a:r>
            <a:r>
              <a:rPr lang="en-US" dirty="0"/>
              <a:t>Reviews (quality, </a:t>
            </a:r>
            <a:r>
              <a:rPr lang="en-US" dirty="0" smtClean="0"/>
              <a:t>reliability, etc.)</a:t>
            </a:r>
          </a:p>
          <a:p>
            <a:r>
              <a:rPr lang="en-US" dirty="0" smtClean="0"/>
              <a:t>Web service </a:t>
            </a:r>
            <a:r>
              <a:rPr lang="en-US" dirty="0" smtClean="0"/>
              <a:t>monitoring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4953000" y="304800"/>
          <a:ext cx="3276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17817</TotalTime>
  <Words>564</Words>
  <Application>Microsoft Office PowerPoint</Application>
  <PresentationFormat>On-screen Show (4:3)</PresentationFormat>
  <Paragraphs>156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Median</vt:lpstr>
      <vt:lpstr>The Minnesota Geospatial Commons is Coming!  </vt:lpstr>
      <vt:lpstr>Why Do You Care?</vt:lpstr>
      <vt:lpstr>What is the “Commons”?</vt:lpstr>
      <vt:lpstr>Why “Commons”</vt:lpstr>
      <vt:lpstr>Who is Working on It?</vt:lpstr>
      <vt:lpstr>What is the need?  Feedback from:</vt:lpstr>
      <vt:lpstr>Key Functions</vt:lpstr>
      <vt:lpstr>Key Functions - </vt:lpstr>
      <vt:lpstr>Key Functions - </vt:lpstr>
      <vt:lpstr>Key Functions - </vt:lpstr>
      <vt:lpstr>Key Functions -</vt:lpstr>
      <vt:lpstr>Interface Focus Group</vt:lpstr>
      <vt:lpstr>6 Query/Filter Items</vt:lpstr>
      <vt:lpstr>8 Quick Results Items</vt:lpstr>
      <vt:lpstr>Interface Thoughts</vt:lpstr>
      <vt:lpstr>Test Implementation</vt:lpstr>
      <vt:lpstr>Test Site</vt:lpstr>
      <vt:lpstr>Issues</vt:lpstr>
      <vt:lpstr>Timeline – Next Steps</vt:lpstr>
      <vt:lpstr>Final Points</vt:lpstr>
      <vt:lpstr>Thank You!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Metropolitan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MetroGIS DataFinder Café</dc:title>
  <dc:creator>Metropolitan Council</dc:creator>
  <cp:lastModifiedBy>Mark Kotz</cp:lastModifiedBy>
  <cp:revision>454</cp:revision>
  <cp:lastPrinted>2002-10-25T18:20:35Z</cp:lastPrinted>
  <dcterms:created xsi:type="dcterms:W3CDTF">2002-07-11T18:21:41Z</dcterms:created>
  <dcterms:modified xsi:type="dcterms:W3CDTF">2011-03-30T16:18:56Z</dcterms:modified>
</cp:coreProperties>
</file>